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theme/theme5.xml" ContentType="application/vnd.openxmlformats-officedocument.theme+xml"/>
  <Override PartName="/ppt/slideLayouts/slideLayout38.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90" r:id="rId5"/>
    <p:sldMasterId id="2147483692" r:id="rId6"/>
    <p:sldMasterId id="2147483695" r:id="rId7"/>
    <p:sldMasterId id="2147483700" r:id="rId8"/>
    <p:sldMasterId id="2147483702" r:id="rId9"/>
  </p:sldMasterIdLst>
  <p:notesMasterIdLst>
    <p:notesMasterId r:id="rId31"/>
  </p:notesMasterIdLst>
  <p:sldIdLst>
    <p:sldId id="270" r:id="rId10"/>
    <p:sldId id="290" r:id="rId11"/>
    <p:sldId id="292" r:id="rId12"/>
    <p:sldId id="258" r:id="rId13"/>
    <p:sldId id="259" r:id="rId14"/>
    <p:sldId id="260" r:id="rId15"/>
    <p:sldId id="261" r:id="rId16"/>
    <p:sldId id="262" r:id="rId17"/>
    <p:sldId id="263" r:id="rId18"/>
    <p:sldId id="264" r:id="rId19"/>
    <p:sldId id="265" r:id="rId20"/>
    <p:sldId id="266" r:id="rId21"/>
    <p:sldId id="267" r:id="rId22"/>
    <p:sldId id="268" r:id="rId23"/>
    <p:sldId id="269" r:id="rId24"/>
    <p:sldId id="291" r:id="rId25"/>
    <p:sldId id="295" r:id="rId26"/>
    <p:sldId id="296" r:id="rId27"/>
    <p:sldId id="293" r:id="rId28"/>
    <p:sldId id="257" r:id="rId29"/>
    <p:sldId id="294" r:id="rId30"/>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6E6E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8C8D6DA-C754-47A0-ADB5-BC89207FDE14}" v="65" dt="2025-01-06T09:47:00.30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varScale="1">
        <p:scale>
          <a:sx n="63" d="100"/>
          <a:sy n="63" d="100"/>
        </p:scale>
        <p:origin x="804" y="5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21" Type="http://schemas.openxmlformats.org/officeDocument/2006/relationships/slide" Target="slides/slide12.xml"/><Relationship Id="rId34"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microsoft.com/office/2016/11/relationships/changesInfo" Target="changesInfos/changesInfo1.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tableStyles" Target="tableStyles.xml"/><Relationship Id="rId8" Type="http://schemas.openxmlformats.org/officeDocument/2006/relationships/slideMaster" Target="slideMasters/slideMaster5.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scalle Cup" userId="abbe84a0-611b-406e-b251-e8b4b71c069a" providerId="ADAL" clId="{D8C8D6DA-C754-47A0-ADB5-BC89207FDE14}"/>
    <pc:docChg chg="undo custSel addSld delSld modSld sldOrd">
      <pc:chgData name="Pascalle Cup" userId="abbe84a0-611b-406e-b251-e8b4b71c069a" providerId="ADAL" clId="{D8C8D6DA-C754-47A0-ADB5-BC89207FDE14}" dt="2025-01-06T09:48:15.461" v="598" actId="1076"/>
      <pc:docMkLst>
        <pc:docMk/>
      </pc:docMkLst>
      <pc:sldChg chg="modSp mod">
        <pc:chgData name="Pascalle Cup" userId="abbe84a0-611b-406e-b251-e8b4b71c069a" providerId="ADAL" clId="{D8C8D6DA-C754-47A0-ADB5-BC89207FDE14}" dt="2025-01-05T19:44:25.882" v="514" actId="20577"/>
        <pc:sldMkLst>
          <pc:docMk/>
          <pc:sldMk cId="2008099868" sldId="257"/>
        </pc:sldMkLst>
        <pc:spChg chg="mod">
          <ac:chgData name="Pascalle Cup" userId="abbe84a0-611b-406e-b251-e8b4b71c069a" providerId="ADAL" clId="{D8C8D6DA-C754-47A0-ADB5-BC89207FDE14}" dt="2025-01-05T19:44:25.882" v="514" actId="20577"/>
          <ac:spMkLst>
            <pc:docMk/>
            <pc:sldMk cId="2008099868" sldId="257"/>
            <ac:spMk id="2" creationId="{48BA58EF-7225-4125-993D-B2132BB2B03F}"/>
          </ac:spMkLst>
        </pc:spChg>
        <pc:spChg chg="mod">
          <ac:chgData name="Pascalle Cup" userId="abbe84a0-611b-406e-b251-e8b4b71c069a" providerId="ADAL" clId="{D8C8D6DA-C754-47A0-ADB5-BC89207FDE14}" dt="2025-01-05T19:40:14.885" v="386" actId="1076"/>
          <ac:spMkLst>
            <pc:docMk/>
            <pc:sldMk cId="2008099868" sldId="257"/>
            <ac:spMk id="6" creationId="{1C439977-1DEE-4C8D-A5D9-BDEF8A835881}"/>
          </ac:spMkLst>
        </pc:spChg>
        <pc:spChg chg="mod">
          <ac:chgData name="Pascalle Cup" userId="abbe84a0-611b-406e-b251-e8b4b71c069a" providerId="ADAL" clId="{D8C8D6DA-C754-47A0-ADB5-BC89207FDE14}" dt="2025-01-05T19:40:20.109" v="388" actId="14100"/>
          <ac:spMkLst>
            <pc:docMk/>
            <pc:sldMk cId="2008099868" sldId="257"/>
            <ac:spMk id="7" creationId="{C26DDDF8-E350-4F6B-88A0-3C600EF13F89}"/>
          </ac:spMkLst>
        </pc:spChg>
        <pc:spChg chg="mod">
          <ac:chgData name="Pascalle Cup" userId="abbe84a0-611b-406e-b251-e8b4b71c069a" providerId="ADAL" clId="{D8C8D6DA-C754-47A0-ADB5-BC89207FDE14}" dt="2025-01-05T19:40:25.501" v="390" actId="14100"/>
          <ac:spMkLst>
            <pc:docMk/>
            <pc:sldMk cId="2008099868" sldId="257"/>
            <ac:spMk id="8" creationId="{86231BA1-07B3-44B8-89F4-44B8B24D3836}"/>
          </ac:spMkLst>
        </pc:spChg>
        <pc:spChg chg="mod">
          <ac:chgData name="Pascalle Cup" userId="abbe84a0-611b-406e-b251-e8b4b71c069a" providerId="ADAL" clId="{D8C8D6DA-C754-47A0-ADB5-BC89207FDE14}" dt="2025-01-05T19:40:32.724" v="392" actId="1076"/>
          <ac:spMkLst>
            <pc:docMk/>
            <pc:sldMk cId="2008099868" sldId="257"/>
            <ac:spMk id="9" creationId="{DA23EAFD-2997-4D07-A359-5998F4069171}"/>
          </ac:spMkLst>
        </pc:spChg>
        <pc:spChg chg="mod">
          <ac:chgData name="Pascalle Cup" userId="abbe84a0-611b-406e-b251-e8b4b71c069a" providerId="ADAL" clId="{D8C8D6DA-C754-47A0-ADB5-BC89207FDE14}" dt="2025-01-05T19:40:29.243" v="391" actId="1076"/>
          <ac:spMkLst>
            <pc:docMk/>
            <pc:sldMk cId="2008099868" sldId="257"/>
            <ac:spMk id="10" creationId="{899E7D48-8652-4042-8EAE-605DC2AC2739}"/>
          </ac:spMkLst>
        </pc:spChg>
        <pc:spChg chg="mod">
          <ac:chgData name="Pascalle Cup" userId="abbe84a0-611b-406e-b251-e8b4b71c069a" providerId="ADAL" clId="{D8C8D6DA-C754-47A0-ADB5-BC89207FDE14}" dt="2025-01-05T19:40:37.732" v="393" actId="1076"/>
          <ac:spMkLst>
            <pc:docMk/>
            <pc:sldMk cId="2008099868" sldId="257"/>
            <ac:spMk id="17" creationId="{5FCDC963-0A16-4E65-8E72-DA72818577FF}"/>
          </ac:spMkLst>
        </pc:spChg>
        <pc:spChg chg="mod">
          <ac:chgData name="Pascalle Cup" userId="abbe84a0-611b-406e-b251-e8b4b71c069a" providerId="ADAL" clId="{D8C8D6DA-C754-47A0-ADB5-BC89207FDE14}" dt="2025-01-05T19:40:39.836" v="394" actId="1076"/>
          <ac:spMkLst>
            <pc:docMk/>
            <pc:sldMk cId="2008099868" sldId="257"/>
            <ac:spMk id="18" creationId="{A8201BC5-7415-4AE8-AC2C-D8FA5172B893}"/>
          </ac:spMkLst>
        </pc:spChg>
        <pc:spChg chg="mod">
          <ac:chgData name="Pascalle Cup" userId="abbe84a0-611b-406e-b251-e8b4b71c069a" providerId="ADAL" clId="{D8C8D6DA-C754-47A0-ADB5-BC89207FDE14}" dt="2025-01-05T19:40:42.540" v="395" actId="1076"/>
          <ac:spMkLst>
            <pc:docMk/>
            <pc:sldMk cId="2008099868" sldId="257"/>
            <ac:spMk id="19" creationId="{669F0EBE-5A2A-42A9-A50E-5D697CE1067A}"/>
          </ac:spMkLst>
        </pc:spChg>
        <pc:spChg chg="mod">
          <ac:chgData name="Pascalle Cup" userId="abbe84a0-611b-406e-b251-e8b4b71c069a" providerId="ADAL" clId="{D8C8D6DA-C754-47A0-ADB5-BC89207FDE14}" dt="2025-01-05T19:38:59.601" v="385" actId="1076"/>
          <ac:spMkLst>
            <pc:docMk/>
            <pc:sldMk cId="2008099868" sldId="257"/>
            <ac:spMk id="20" creationId="{87A7D995-03BB-4846-978F-BE84D068A737}"/>
          </ac:spMkLst>
        </pc:spChg>
      </pc:sldChg>
      <pc:sldChg chg="addSp delSp modSp mod">
        <pc:chgData name="Pascalle Cup" userId="abbe84a0-611b-406e-b251-e8b4b71c069a" providerId="ADAL" clId="{D8C8D6DA-C754-47A0-ADB5-BC89207FDE14}" dt="2025-01-06T09:46:13.749" v="584" actId="114"/>
        <pc:sldMkLst>
          <pc:docMk/>
          <pc:sldMk cId="1192967319" sldId="258"/>
        </pc:sldMkLst>
        <pc:spChg chg="mod ord">
          <ac:chgData name="Pascalle Cup" userId="abbe84a0-611b-406e-b251-e8b4b71c069a" providerId="ADAL" clId="{D8C8D6DA-C754-47A0-ADB5-BC89207FDE14}" dt="2025-01-06T09:46:13.749" v="584" actId="114"/>
          <ac:spMkLst>
            <pc:docMk/>
            <pc:sldMk cId="1192967319" sldId="258"/>
            <ac:spMk id="3" creationId="{0AF35717-E06B-4EFC-9BCC-7A3158ED2AC0}"/>
          </ac:spMkLst>
        </pc:spChg>
        <pc:spChg chg="del">
          <ac:chgData name="Pascalle Cup" userId="abbe84a0-611b-406e-b251-e8b4b71c069a" providerId="ADAL" clId="{D8C8D6DA-C754-47A0-ADB5-BC89207FDE14}" dt="2025-01-05T19:45:00.149" v="528" actId="26606"/>
          <ac:spMkLst>
            <pc:docMk/>
            <pc:sldMk cId="1192967319" sldId="258"/>
            <ac:spMk id="9" creationId="{13B7BB51-92B8-4089-8DAB-1202A4D1C6A3}"/>
          </ac:spMkLst>
        </pc:spChg>
        <pc:spChg chg="del">
          <ac:chgData name="Pascalle Cup" userId="abbe84a0-611b-406e-b251-e8b4b71c069a" providerId="ADAL" clId="{D8C8D6DA-C754-47A0-ADB5-BC89207FDE14}" dt="2025-01-05T19:45:00.149" v="528" actId="26606"/>
          <ac:spMkLst>
            <pc:docMk/>
            <pc:sldMk cId="1192967319" sldId="258"/>
            <ac:spMk id="11" creationId="{94C5663A-0CE3-4AEE-B47E-FB68D9EBFE1A}"/>
          </ac:spMkLst>
        </pc:spChg>
        <pc:spChg chg="add">
          <ac:chgData name="Pascalle Cup" userId="abbe84a0-611b-406e-b251-e8b4b71c069a" providerId="ADAL" clId="{D8C8D6DA-C754-47A0-ADB5-BC89207FDE14}" dt="2025-01-05T19:45:00.149" v="528" actId="26606"/>
          <ac:spMkLst>
            <pc:docMk/>
            <pc:sldMk cId="1192967319" sldId="258"/>
            <ac:spMk id="16" creationId="{0D57E7FA-E8FC-45AC-868F-CDC8144939D6}"/>
          </ac:spMkLst>
        </pc:spChg>
        <pc:spChg chg="add">
          <ac:chgData name="Pascalle Cup" userId="abbe84a0-611b-406e-b251-e8b4b71c069a" providerId="ADAL" clId="{D8C8D6DA-C754-47A0-ADB5-BC89207FDE14}" dt="2025-01-05T19:45:00.149" v="528" actId="26606"/>
          <ac:spMkLst>
            <pc:docMk/>
            <pc:sldMk cId="1192967319" sldId="258"/>
            <ac:spMk id="18" creationId="{DCE1AED4-C7FF-4468-BF54-4470A0A3E283}"/>
          </ac:spMkLst>
        </pc:spChg>
        <pc:spChg chg="add">
          <ac:chgData name="Pascalle Cup" userId="abbe84a0-611b-406e-b251-e8b4b71c069a" providerId="ADAL" clId="{D8C8D6DA-C754-47A0-ADB5-BC89207FDE14}" dt="2025-01-05T19:45:00.149" v="528" actId="26606"/>
          <ac:spMkLst>
            <pc:docMk/>
            <pc:sldMk cId="1192967319" sldId="258"/>
            <ac:spMk id="20" creationId="{BDE94FAB-AA60-43B4-A2C3-3A940B9A951A}"/>
          </ac:spMkLst>
        </pc:spChg>
        <pc:picChg chg="mod">
          <ac:chgData name="Pascalle Cup" userId="abbe84a0-611b-406e-b251-e8b4b71c069a" providerId="ADAL" clId="{D8C8D6DA-C754-47A0-ADB5-BC89207FDE14}" dt="2025-01-05T19:45:00.149" v="528" actId="26606"/>
          <ac:picMkLst>
            <pc:docMk/>
            <pc:sldMk cId="1192967319" sldId="258"/>
            <ac:picMk id="5" creationId="{D6CD901C-D592-406B-A3DE-C377F3BE7DA3}"/>
          </ac:picMkLst>
        </pc:picChg>
      </pc:sldChg>
      <pc:sldChg chg="modSp mod">
        <pc:chgData name="Pascalle Cup" userId="abbe84a0-611b-406e-b251-e8b4b71c069a" providerId="ADAL" clId="{D8C8D6DA-C754-47A0-ADB5-BC89207FDE14}" dt="2025-01-06T09:46:28.489" v="587" actId="114"/>
        <pc:sldMkLst>
          <pc:docMk/>
          <pc:sldMk cId="3183144385" sldId="261"/>
        </pc:sldMkLst>
        <pc:spChg chg="mod">
          <ac:chgData name="Pascalle Cup" userId="abbe84a0-611b-406e-b251-e8b4b71c069a" providerId="ADAL" clId="{D8C8D6DA-C754-47A0-ADB5-BC89207FDE14}" dt="2025-01-06T09:46:28.489" v="587" actId="114"/>
          <ac:spMkLst>
            <pc:docMk/>
            <pc:sldMk cId="3183144385" sldId="261"/>
            <ac:spMk id="2" creationId="{5BCBDF68-E99D-42A5-9CD7-1AC5B205FAC2}"/>
          </ac:spMkLst>
        </pc:spChg>
        <pc:picChg chg="mod">
          <ac:chgData name="Pascalle Cup" userId="abbe84a0-611b-406e-b251-e8b4b71c069a" providerId="ADAL" clId="{D8C8D6DA-C754-47A0-ADB5-BC89207FDE14}" dt="2025-01-06T09:46:24.658" v="586" actId="1076"/>
          <ac:picMkLst>
            <pc:docMk/>
            <pc:sldMk cId="3183144385" sldId="261"/>
            <ac:picMk id="4" creationId="{218D0BE9-364C-43DD-BDE1-07CECEEDECB1}"/>
          </ac:picMkLst>
        </pc:picChg>
      </pc:sldChg>
      <pc:sldChg chg="modSp mod">
        <pc:chgData name="Pascalle Cup" userId="abbe84a0-611b-406e-b251-e8b4b71c069a" providerId="ADAL" clId="{D8C8D6DA-C754-47A0-ADB5-BC89207FDE14}" dt="2025-01-06T09:46:45.962" v="590" actId="20577"/>
        <pc:sldMkLst>
          <pc:docMk/>
          <pc:sldMk cId="2360498391" sldId="264"/>
        </pc:sldMkLst>
        <pc:spChg chg="mod">
          <ac:chgData name="Pascalle Cup" userId="abbe84a0-611b-406e-b251-e8b4b71c069a" providerId="ADAL" clId="{D8C8D6DA-C754-47A0-ADB5-BC89207FDE14}" dt="2025-01-06T09:46:45.962" v="590" actId="20577"/>
          <ac:spMkLst>
            <pc:docMk/>
            <pc:sldMk cId="2360498391" sldId="264"/>
            <ac:spMk id="4" creationId="{00000000-0000-0000-0000-000000000000}"/>
          </ac:spMkLst>
        </pc:spChg>
      </pc:sldChg>
      <pc:sldChg chg="delSp modSp mod">
        <pc:chgData name="Pascalle Cup" userId="abbe84a0-611b-406e-b251-e8b4b71c069a" providerId="ADAL" clId="{D8C8D6DA-C754-47A0-ADB5-BC89207FDE14}" dt="2025-01-06T09:45:43.363" v="571" actId="478"/>
        <pc:sldMkLst>
          <pc:docMk/>
          <pc:sldMk cId="3060570135" sldId="270"/>
        </pc:sldMkLst>
        <pc:spChg chg="del mod">
          <ac:chgData name="Pascalle Cup" userId="abbe84a0-611b-406e-b251-e8b4b71c069a" providerId="ADAL" clId="{D8C8D6DA-C754-47A0-ADB5-BC89207FDE14}" dt="2025-01-06T09:45:43.363" v="571" actId="478"/>
          <ac:spMkLst>
            <pc:docMk/>
            <pc:sldMk cId="3060570135" sldId="270"/>
            <ac:spMk id="4" creationId="{9A4FB39F-A18D-4FB1-9DD9-B7144CB8F611}"/>
          </ac:spMkLst>
        </pc:spChg>
      </pc:sldChg>
      <pc:sldChg chg="del">
        <pc:chgData name="Pascalle Cup" userId="abbe84a0-611b-406e-b251-e8b4b71c069a" providerId="ADAL" clId="{D8C8D6DA-C754-47A0-ADB5-BC89207FDE14}" dt="2025-01-05T19:36:38.255" v="262" actId="47"/>
        <pc:sldMkLst>
          <pc:docMk/>
          <pc:sldMk cId="4143852601" sldId="271"/>
        </pc:sldMkLst>
      </pc:sldChg>
      <pc:sldChg chg="addSp delSp modSp mod modClrScheme chgLayout">
        <pc:chgData name="Pascalle Cup" userId="abbe84a0-611b-406e-b251-e8b4b71c069a" providerId="ADAL" clId="{D8C8D6DA-C754-47A0-ADB5-BC89207FDE14}" dt="2025-01-06T09:46:03.705" v="583" actId="20577"/>
        <pc:sldMkLst>
          <pc:docMk/>
          <pc:sldMk cId="3438589595" sldId="290"/>
        </pc:sldMkLst>
        <pc:spChg chg="mod">
          <ac:chgData name="Pascalle Cup" userId="abbe84a0-611b-406e-b251-e8b4b71c069a" providerId="ADAL" clId="{D8C8D6DA-C754-47A0-ADB5-BC89207FDE14}" dt="2025-01-05T19:44:44.381" v="522" actId="26606"/>
          <ac:spMkLst>
            <pc:docMk/>
            <pc:sldMk cId="3438589595" sldId="290"/>
            <ac:spMk id="2" creationId="{16409F20-5B78-4F9C-8E9E-83F460AC3060}"/>
          </ac:spMkLst>
        </pc:spChg>
        <pc:spChg chg="del">
          <ac:chgData name="Pascalle Cup" userId="abbe84a0-611b-406e-b251-e8b4b71c069a" providerId="ADAL" clId="{D8C8D6DA-C754-47A0-ADB5-BC89207FDE14}" dt="2025-01-05T19:15:03.388" v="0" actId="478"/>
          <ac:spMkLst>
            <pc:docMk/>
            <pc:sldMk cId="3438589595" sldId="290"/>
            <ac:spMk id="3" creationId="{9F35F8CF-2E22-41DB-B391-96E969CEC7D5}"/>
          </ac:spMkLst>
        </pc:spChg>
        <pc:spChg chg="mod ord">
          <ac:chgData name="Pascalle Cup" userId="abbe84a0-611b-406e-b251-e8b4b71c069a" providerId="ADAL" clId="{D8C8D6DA-C754-47A0-ADB5-BC89207FDE14}" dt="2025-01-05T19:44:44.381" v="522" actId="26606"/>
          <ac:spMkLst>
            <pc:docMk/>
            <pc:sldMk cId="3438589595" sldId="290"/>
            <ac:spMk id="4" creationId="{8A505E56-B9C0-4047-B6E1-A272F6E1646E}"/>
          </ac:spMkLst>
        </pc:spChg>
        <pc:spChg chg="del">
          <ac:chgData name="Pascalle Cup" userId="abbe84a0-611b-406e-b251-e8b4b71c069a" providerId="ADAL" clId="{D8C8D6DA-C754-47A0-ADB5-BC89207FDE14}" dt="2025-01-05T19:15:05.978" v="1" actId="478"/>
          <ac:spMkLst>
            <pc:docMk/>
            <pc:sldMk cId="3438589595" sldId="290"/>
            <ac:spMk id="5" creationId="{EFE4F9DA-C456-402E-9AA4-950F3DCC2804}"/>
          </ac:spMkLst>
        </pc:spChg>
        <pc:spChg chg="mod">
          <ac:chgData name="Pascalle Cup" userId="abbe84a0-611b-406e-b251-e8b4b71c069a" providerId="ADAL" clId="{D8C8D6DA-C754-47A0-ADB5-BC89207FDE14}" dt="2025-01-05T19:44:44.381" v="522" actId="26606"/>
          <ac:spMkLst>
            <pc:docMk/>
            <pc:sldMk cId="3438589595" sldId="290"/>
            <ac:spMk id="6" creationId="{353D2453-CB25-4076-98F3-FE55ECA3F9E9}"/>
          </ac:spMkLst>
        </pc:spChg>
        <pc:spChg chg="add del mod">
          <ac:chgData name="Pascalle Cup" userId="abbe84a0-611b-406e-b251-e8b4b71c069a" providerId="ADAL" clId="{D8C8D6DA-C754-47A0-ADB5-BC89207FDE14}" dt="2025-01-05T19:44:44.381" v="522" actId="26606"/>
          <ac:spMkLst>
            <pc:docMk/>
            <pc:sldMk cId="3438589595" sldId="290"/>
            <ac:spMk id="11" creationId="{7C901450-96F8-71F4-7467-22826EA6F652}"/>
          </ac:spMkLst>
        </pc:spChg>
        <pc:spChg chg="add del mod">
          <ac:chgData name="Pascalle Cup" userId="abbe84a0-611b-406e-b251-e8b4b71c069a" providerId="ADAL" clId="{D8C8D6DA-C754-47A0-ADB5-BC89207FDE14}" dt="2025-01-05T19:44:47.703" v="523" actId="478"/>
          <ac:spMkLst>
            <pc:docMk/>
            <pc:sldMk cId="3438589595" sldId="290"/>
            <ac:spMk id="17" creationId="{C7DFF63D-90D1-514A-8CEC-4F6D3F61D0BE}"/>
          </ac:spMkLst>
        </pc:spChg>
        <pc:graphicFrameChg chg="add mod">
          <ac:chgData name="Pascalle Cup" userId="abbe84a0-611b-406e-b251-e8b4b71c069a" providerId="ADAL" clId="{D8C8D6DA-C754-47A0-ADB5-BC89207FDE14}" dt="2025-01-06T09:46:03.705" v="583" actId="20577"/>
          <ac:graphicFrameMkLst>
            <pc:docMk/>
            <pc:sldMk cId="3438589595" sldId="290"/>
            <ac:graphicFrameMk id="13" creationId="{D79C5419-E3B5-8FFE-4E7A-7CA4A99BF600}"/>
          </ac:graphicFrameMkLst>
        </pc:graphicFrameChg>
        <pc:picChg chg="add del">
          <ac:chgData name="Pascalle Cup" userId="abbe84a0-611b-406e-b251-e8b4b71c069a" providerId="ADAL" clId="{D8C8D6DA-C754-47A0-ADB5-BC89207FDE14}" dt="2025-01-05T19:22:57.659" v="3" actId="478"/>
          <ac:picMkLst>
            <pc:docMk/>
            <pc:sldMk cId="3438589595" sldId="290"/>
            <ac:picMk id="7" creationId="{EC71A990-DB1F-8844-68A9-FE0670365118}"/>
          </ac:picMkLst>
        </pc:picChg>
        <pc:picChg chg="add del mod">
          <ac:chgData name="Pascalle Cup" userId="abbe84a0-611b-406e-b251-e8b4b71c069a" providerId="ADAL" clId="{D8C8D6DA-C754-47A0-ADB5-BC89207FDE14}" dt="2025-01-05T19:23:09.929" v="8" actId="478"/>
          <ac:picMkLst>
            <pc:docMk/>
            <pc:sldMk cId="3438589595" sldId="290"/>
            <ac:picMk id="8" creationId="{5D9F6D4A-E2D7-4576-70EA-1B3B3E9584A0}"/>
          </ac:picMkLst>
        </pc:picChg>
        <pc:picChg chg="add del mod modCrop">
          <ac:chgData name="Pascalle Cup" userId="abbe84a0-611b-406e-b251-e8b4b71c069a" providerId="ADAL" clId="{D8C8D6DA-C754-47A0-ADB5-BC89207FDE14}" dt="2025-01-05T19:24:35.717" v="17" actId="21"/>
          <ac:picMkLst>
            <pc:docMk/>
            <pc:sldMk cId="3438589595" sldId="290"/>
            <ac:picMk id="10" creationId="{B82D182A-CF54-3C9C-E1B3-9F70DDE98E6C}"/>
          </ac:picMkLst>
        </pc:picChg>
      </pc:sldChg>
      <pc:sldChg chg="modSp mod">
        <pc:chgData name="Pascalle Cup" userId="abbe84a0-611b-406e-b251-e8b4b71c069a" providerId="ADAL" clId="{D8C8D6DA-C754-47A0-ADB5-BC89207FDE14}" dt="2025-01-06T09:47:21.913" v="592" actId="1076"/>
        <pc:sldMkLst>
          <pc:docMk/>
          <pc:sldMk cId="23248175" sldId="291"/>
        </pc:sldMkLst>
        <pc:spChg chg="mod">
          <ac:chgData name="Pascalle Cup" userId="abbe84a0-611b-406e-b251-e8b4b71c069a" providerId="ADAL" clId="{D8C8D6DA-C754-47A0-ADB5-BC89207FDE14}" dt="2025-01-06T09:47:21.913" v="592" actId="1076"/>
          <ac:spMkLst>
            <pc:docMk/>
            <pc:sldMk cId="23248175" sldId="291"/>
            <ac:spMk id="3" creationId="{44AC7EA8-D941-4777-8C27-1884CD97746F}"/>
          </ac:spMkLst>
        </pc:spChg>
        <pc:spChg chg="mod">
          <ac:chgData name="Pascalle Cup" userId="abbe84a0-611b-406e-b251-e8b4b71c069a" providerId="ADAL" clId="{D8C8D6DA-C754-47A0-ADB5-BC89207FDE14}" dt="2025-01-06T09:47:00.249" v="591" actId="20577"/>
          <ac:spMkLst>
            <pc:docMk/>
            <pc:sldMk cId="23248175" sldId="291"/>
            <ac:spMk id="5" creationId="{7FA72AEE-2A00-402F-83D2-36B19F05D7E3}"/>
          </ac:spMkLst>
        </pc:spChg>
      </pc:sldChg>
      <pc:sldChg chg="addSp delSp modSp new mod modAnim">
        <pc:chgData name="Pascalle Cup" userId="abbe84a0-611b-406e-b251-e8b4b71c069a" providerId="ADAL" clId="{D8C8D6DA-C754-47A0-ADB5-BC89207FDE14}" dt="2025-01-05T19:35:33.223" v="206"/>
        <pc:sldMkLst>
          <pc:docMk/>
          <pc:sldMk cId="289588675" sldId="292"/>
        </pc:sldMkLst>
        <pc:spChg chg="add mod">
          <ac:chgData name="Pascalle Cup" userId="abbe84a0-611b-406e-b251-e8b4b71c069a" providerId="ADAL" clId="{D8C8D6DA-C754-47A0-ADB5-BC89207FDE14}" dt="2025-01-05T19:35:21.253" v="203" actId="1076"/>
          <ac:spMkLst>
            <pc:docMk/>
            <pc:sldMk cId="289588675" sldId="292"/>
            <ac:spMk id="6" creationId="{D6FF0DEB-0F76-2502-A7DD-6601D63BF7D5}"/>
          </ac:spMkLst>
        </pc:spChg>
        <pc:picChg chg="add del mod">
          <ac:chgData name="Pascalle Cup" userId="abbe84a0-611b-406e-b251-e8b4b71c069a" providerId="ADAL" clId="{D8C8D6DA-C754-47A0-ADB5-BC89207FDE14}" dt="2025-01-05T19:35:03.283" v="169" actId="21"/>
          <ac:picMkLst>
            <pc:docMk/>
            <pc:sldMk cId="289588675" sldId="292"/>
            <ac:picMk id="5" creationId="{24869DB4-A434-2298-CE17-FDCD28CA6616}"/>
          </ac:picMkLst>
        </pc:picChg>
        <pc:picChg chg="add">
          <ac:chgData name="Pascalle Cup" userId="abbe84a0-611b-406e-b251-e8b4b71c069a" providerId="ADAL" clId="{D8C8D6DA-C754-47A0-ADB5-BC89207FDE14}" dt="2025-01-05T19:35:31.489" v="205"/>
          <ac:picMkLst>
            <pc:docMk/>
            <pc:sldMk cId="289588675" sldId="292"/>
            <ac:picMk id="7" creationId="{7FE0BEBA-4CBE-CDF6-2FE2-6F32E9826687}"/>
          </ac:picMkLst>
        </pc:picChg>
      </pc:sldChg>
      <pc:sldChg chg="addSp delSp modSp mod">
        <pc:chgData name="Pascalle Cup" userId="abbe84a0-611b-406e-b251-e8b4b71c069a" providerId="ADAL" clId="{D8C8D6DA-C754-47A0-ADB5-BC89207FDE14}" dt="2025-01-06T09:48:15.461" v="598" actId="1076"/>
        <pc:sldMkLst>
          <pc:docMk/>
          <pc:sldMk cId="1210405767" sldId="294"/>
        </pc:sldMkLst>
        <pc:spChg chg="mod">
          <ac:chgData name="Pascalle Cup" userId="abbe84a0-611b-406e-b251-e8b4b71c069a" providerId="ADAL" clId="{D8C8D6DA-C754-47A0-ADB5-BC89207FDE14}" dt="2025-01-05T19:46:59.525" v="539" actId="26606"/>
          <ac:spMkLst>
            <pc:docMk/>
            <pc:sldMk cId="1210405767" sldId="294"/>
            <ac:spMk id="2" creationId="{3EBAECD4-0732-453E-A2C5-987C0B7D0104}"/>
          </ac:spMkLst>
        </pc:spChg>
        <pc:spChg chg="mod">
          <ac:chgData name="Pascalle Cup" userId="abbe84a0-611b-406e-b251-e8b4b71c069a" providerId="ADAL" clId="{D8C8D6DA-C754-47A0-ADB5-BC89207FDE14}" dt="2025-01-06T09:48:15.461" v="598" actId="1076"/>
          <ac:spMkLst>
            <pc:docMk/>
            <pc:sldMk cId="1210405767" sldId="294"/>
            <ac:spMk id="3" creationId="{5027E237-D56C-4B0A-90A5-C3D08C93AA27}"/>
          </ac:spMkLst>
        </pc:spChg>
        <pc:spChg chg="del">
          <ac:chgData name="Pascalle Cup" userId="abbe84a0-611b-406e-b251-e8b4b71c069a" providerId="ADAL" clId="{D8C8D6DA-C754-47A0-ADB5-BC89207FDE14}" dt="2025-01-05T19:46:59.525" v="539" actId="26606"/>
          <ac:spMkLst>
            <pc:docMk/>
            <pc:sldMk cId="1210405767" sldId="294"/>
            <ac:spMk id="8" creationId="{12516CFA-65A7-4E78-BAF2-F437E0567C8B}"/>
          </ac:spMkLst>
        </pc:spChg>
        <pc:spChg chg="del">
          <ac:chgData name="Pascalle Cup" userId="abbe84a0-611b-406e-b251-e8b4b71c069a" providerId="ADAL" clId="{D8C8D6DA-C754-47A0-ADB5-BC89207FDE14}" dt="2025-01-05T19:46:59.525" v="539" actId="26606"/>
          <ac:spMkLst>
            <pc:docMk/>
            <pc:sldMk cId="1210405767" sldId="294"/>
            <ac:spMk id="10" creationId="{64583843-30E4-4091-87E1-A4A4965105EA}"/>
          </ac:spMkLst>
        </pc:spChg>
        <pc:spChg chg="add">
          <ac:chgData name="Pascalle Cup" userId="abbe84a0-611b-406e-b251-e8b4b71c069a" providerId="ADAL" clId="{D8C8D6DA-C754-47A0-ADB5-BC89207FDE14}" dt="2025-01-05T19:46:59.525" v="539" actId="26606"/>
          <ac:spMkLst>
            <pc:docMk/>
            <pc:sldMk cId="1210405767" sldId="294"/>
            <ac:spMk id="27" creationId="{6F5A5072-7B47-4D32-B52A-4EBBF590B8A5}"/>
          </ac:spMkLst>
        </pc:spChg>
        <pc:spChg chg="add">
          <ac:chgData name="Pascalle Cup" userId="abbe84a0-611b-406e-b251-e8b4b71c069a" providerId="ADAL" clId="{D8C8D6DA-C754-47A0-ADB5-BC89207FDE14}" dt="2025-01-05T19:46:59.525" v="539" actId="26606"/>
          <ac:spMkLst>
            <pc:docMk/>
            <pc:sldMk cId="1210405767" sldId="294"/>
            <ac:spMk id="29" creationId="{9715DAF0-AE1B-46C9-8A6B-DB2AA05AB91D}"/>
          </ac:spMkLst>
        </pc:spChg>
        <pc:spChg chg="add">
          <ac:chgData name="Pascalle Cup" userId="abbe84a0-611b-406e-b251-e8b4b71c069a" providerId="ADAL" clId="{D8C8D6DA-C754-47A0-ADB5-BC89207FDE14}" dt="2025-01-05T19:46:59.525" v="539" actId="26606"/>
          <ac:spMkLst>
            <pc:docMk/>
            <pc:sldMk cId="1210405767" sldId="294"/>
            <ac:spMk id="31" creationId="{6016219D-510E-4184-9090-6D5578A87BD1}"/>
          </ac:spMkLst>
        </pc:spChg>
        <pc:spChg chg="add">
          <ac:chgData name="Pascalle Cup" userId="abbe84a0-611b-406e-b251-e8b4b71c069a" providerId="ADAL" clId="{D8C8D6DA-C754-47A0-ADB5-BC89207FDE14}" dt="2025-01-05T19:46:59.525" v="539" actId="26606"/>
          <ac:spMkLst>
            <pc:docMk/>
            <pc:sldMk cId="1210405767" sldId="294"/>
            <ac:spMk id="33" creationId="{AFF4A713-7B75-4B21-90D7-5AB19547C728}"/>
          </ac:spMkLst>
        </pc:spChg>
        <pc:spChg chg="add">
          <ac:chgData name="Pascalle Cup" userId="abbe84a0-611b-406e-b251-e8b4b71c069a" providerId="ADAL" clId="{D8C8D6DA-C754-47A0-ADB5-BC89207FDE14}" dt="2025-01-05T19:46:59.525" v="539" actId="26606"/>
          <ac:spMkLst>
            <pc:docMk/>
            <pc:sldMk cId="1210405767" sldId="294"/>
            <ac:spMk id="35" creationId="{DC631C0B-6DA6-4E57-8231-CE32B3434A7E}"/>
          </ac:spMkLst>
        </pc:spChg>
        <pc:spChg chg="add">
          <ac:chgData name="Pascalle Cup" userId="abbe84a0-611b-406e-b251-e8b4b71c069a" providerId="ADAL" clId="{D8C8D6DA-C754-47A0-ADB5-BC89207FDE14}" dt="2025-01-05T19:46:59.525" v="539" actId="26606"/>
          <ac:spMkLst>
            <pc:docMk/>
            <pc:sldMk cId="1210405767" sldId="294"/>
            <ac:spMk id="37" creationId="{C29501E6-A978-4A61-9689-9085AF97A53A}"/>
          </ac:spMkLst>
        </pc:spChg>
        <pc:grpChg chg="del">
          <ac:chgData name="Pascalle Cup" userId="abbe84a0-611b-406e-b251-e8b4b71c069a" providerId="ADAL" clId="{D8C8D6DA-C754-47A0-ADB5-BC89207FDE14}" dt="2025-01-05T19:46:59.525" v="539" actId="26606"/>
          <ac:grpSpMkLst>
            <pc:docMk/>
            <pc:sldMk cId="1210405767" sldId="294"/>
            <ac:grpSpMk id="12" creationId="{AE0D2D7F-1DF5-4798-9E63-A71E2D15886B}"/>
          </ac:grpSpMkLst>
        </pc:grpChg>
        <pc:grpChg chg="del">
          <ac:chgData name="Pascalle Cup" userId="abbe84a0-611b-406e-b251-e8b4b71c069a" providerId="ADAL" clId="{D8C8D6DA-C754-47A0-ADB5-BC89207FDE14}" dt="2025-01-05T19:46:59.525" v="539" actId="26606"/>
          <ac:grpSpMkLst>
            <pc:docMk/>
            <pc:sldMk cId="1210405767" sldId="294"/>
            <ac:grpSpMk id="18" creationId="{E7D4F600-F737-4482-BC99-1E1FFC82630C}"/>
          </ac:grpSpMkLst>
        </pc:grpChg>
      </pc:sldChg>
      <pc:sldChg chg="addSp delSp modSp new mod modClrScheme chgLayout">
        <pc:chgData name="Pascalle Cup" userId="abbe84a0-611b-406e-b251-e8b4b71c069a" providerId="ADAL" clId="{D8C8D6DA-C754-47A0-ADB5-BC89207FDE14}" dt="2025-01-06T09:47:52.141" v="595" actId="1076"/>
        <pc:sldMkLst>
          <pc:docMk/>
          <pc:sldMk cId="1781611734" sldId="295"/>
        </pc:sldMkLst>
        <pc:spChg chg="mod">
          <ac:chgData name="Pascalle Cup" userId="abbe84a0-611b-406e-b251-e8b4b71c069a" providerId="ADAL" clId="{D8C8D6DA-C754-47A0-ADB5-BC89207FDE14}" dt="2025-01-05T19:46:25.024" v="534" actId="26606"/>
          <ac:spMkLst>
            <pc:docMk/>
            <pc:sldMk cId="1781611734" sldId="295"/>
            <ac:spMk id="2" creationId="{61646202-AD4C-7653-C4B8-941FF514C004}"/>
          </ac:spMkLst>
        </pc:spChg>
        <pc:spChg chg="mod ord">
          <ac:chgData name="Pascalle Cup" userId="abbe84a0-611b-406e-b251-e8b4b71c069a" providerId="ADAL" clId="{D8C8D6DA-C754-47A0-ADB5-BC89207FDE14}" dt="2025-01-05T19:46:25.024" v="534" actId="26606"/>
          <ac:spMkLst>
            <pc:docMk/>
            <pc:sldMk cId="1781611734" sldId="295"/>
            <ac:spMk id="3" creationId="{49D9EFCD-8AF1-0B1C-0962-AE486768E11A}"/>
          </ac:spMkLst>
        </pc:spChg>
        <pc:spChg chg="del">
          <ac:chgData name="Pascalle Cup" userId="abbe84a0-611b-406e-b251-e8b4b71c069a" providerId="ADAL" clId="{D8C8D6DA-C754-47A0-ADB5-BC89207FDE14}" dt="2025-01-05T19:45:21.207" v="532" actId="478"/>
          <ac:spMkLst>
            <pc:docMk/>
            <pc:sldMk cId="1781611734" sldId="295"/>
            <ac:spMk id="4" creationId="{AB8CE078-26CD-6369-8F47-255505B811FF}"/>
          </ac:spMkLst>
        </pc:spChg>
        <pc:spChg chg="mod ord">
          <ac:chgData name="Pascalle Cup" userId="abbe84a0-611b-406e-b251-e8b4b71c069a" providerId="ADAL" clId="{D8C8D6DA-C754-47A0-ADB5-BC89207FDE14}" dt="2025-01-05T19:46:25.024" v="534" actId="26606"/>
          <ac:spMkLst>
            <pc:docMk/>
            <pc:sldMk cId="1781611734" sldId="295"/>
            <ac:spMk id="5" creationId="{3F8A4974-7443-4229-70E4-4BCC37E7044B}"/>
          </ac:spMkLst>
        </pc:spChg>
        <pc:spChg chg="add del mod">
          <ac:chgData name="Pascalle Cup" userId="abbe84a0-611b-406e-b251-e8b4b71c069a" providerId="ADAL" clId="{D8C8D6DA-C754-47A0-ADB5-BC89207FDE14}" dt="2025-01-05T19:46:27.526" v="535" actId="478"/>
          <ac:spMkLst>
            <pc:docMk/>
            <pc:sldMk cId="1781611734" sldId="295"/>
            <ac:spMk id="11" creationId="{12F8F98A-C285-57EB-03FA-B7FC899BF8E2}"/>
          </ac:spMkLst>
        </pc:spChg>
        <pc:picChg chg="add mod">
          <ac:chgData name="Pascalle Cup" userId="abbe84a0-611b-406e-b251-e8b4b71c069a" providerId="ADAL" clId="{D8C8D6DA-C754-47A0-ADB5-BC89207FDE14}" dt="2025-01-06T09:47:52.141" v="595" actId="1076"/>
          <ac:picMkLst>
            <pc:docMk/>
            <pc:sldMk cId="1781611734" sldId="295"/>
            <ac:picMk id="6" creationId="{8217AE6D-7B4C-D6C0-2248-C09375A380F9}"/>
          </ac:picMkLst>
        </pc:picChg>
      </pc:sldChg>
      <pc:sldChg chg="addSp delSp modSp new mod ord setBg">
        <pc:chgData name="Pascalle Cup" userId="abbe84a0-611b-406e-b251-e8b4b71c069a" providerId="ADAL" clId="{D8C8D6DA-C754-47A0-ADB5-BC89207FDE14}" dt="2025-01-06T09:48:08.039" v="597"/>
        <pc:sldMkLst>
          <pc:docMk/>
          <pc:sldMk cId="1296709863" sldId="296"/>
        </pc:sldMkLst>
        <pc:spChg chg="mod">
          <ac:chgData name="Pascalle Cup" userId="abbe84a0-611b-406e-b251-e8b4b71c069a" providerId="ADAL" clId="{D8C8D6DA-C754-47A0-ADB5-BC89207FDE14}" dt="2025-01-05T19:46:50.954" v="538" actId="26606"/>
          <ac:spMkLst>
            <pc:docMk/>
            <pc:sldMk cId="1296709863" sldId="296"/>
            <ac:spMk id="2" creationId="{40C56277-6D77-5C81-E3FD-4D5521CCCEE1}"/>
          </ac:spMkLst>
        </pc:spChg>
        <pc:spChg chg="add del">
          <ac:chgData name="Pascalle Cup" userId="abbe84a0-611b-406e-b251-e8b4b71c069a" providerId="ADAL" clId="{D8C8D6DA-C754-47A0-ADB5-BC89207FDE14}" dt="2025-01-05T19:46:50.954" v="538" actId="26606"/>
          <ac:spMkLst>
            <pc:docMk/>
            <pc:sldMk cId="1296709863" sldId="296"/>
            <ac:spMk id="8" creationId="{D4771268-CB57-404A-9271-370EB28F6090}"/>
          </ac:spMkLst>
        </pc:spChg>
        <pc:spChg chg="add del">
          <ac:chgData name="Pascalle Cup" userId="abbe84a0-611b-406e-b251-e8b4b71c069a" providerId="ADAL" clId="{D8C8D6DA-C754-47A0-ADB5-BC89207FDE14}" dt="2025-01-05T19:46:50.946" v="537" actId="26606"/>
          <ac:spMkLst>
            <pc:docMk/>
            <pc:sldMk cId="1296709863" sldId="296"/>
            <ac:spMk id="13" creationId="{06DA9DF9-31F7-4056-B42E-878CC92417B8}"/>
          </ac:spMkLst>
        </pc:spChg>
        <pc:spChg chg="add">
          <ac:chgData name="Pascalle Cup" userId="abbe84a0-611b-406e-b251-e8b4b71c069a" providerId="ADAL" clId="{D8C8D6DA-C754-47A0-ADB5-BC89207FDE14}" dt="2025-01-05T19:46:50.954" v="538" actId="26606"/>
          <ac:spMkLst>
            <pc:docMk/>
            <pc:sldMk cId="1296709863" sldId="296"/>
            <ac:spMk id="15" creationId="{D12DDE76-C203-4047-9998-63900085B5E8}"/>
          </ac:spMkLst>
        </pc:spChg>
        <pc:picChg chg="add mod">
          <ac:chgData name="Pascalle Cup" userId="abbe84a0-611b-406e-b251-e8b4b71c069a" providerId="ADAL" clId="{D8C8D6DA-C754-47A0-ADB5-BC89207FDE14}" dt="2025-01-05T19:46:50.954" v="538" actId="26606"/>
          <ac:picMkLst>
            <pc:docMk/>
            <pc:sldMk cId="1296709863" sldId="296"/>
            <ac:picMk id="3" creationId="{667545E0-FD19-3B2A-92DF-D097F6FDE1AB}"/>
          </ac:picMkLst>
        </pc:pic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_rels/drawing1.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6C39C64-235A-4C44-AB33-493842004DF8}" type="doc">
      <dgm:prSet loTypeId="urn:microsoft.com/office/officeart/2018/2/layout/IconCircleList" loCatId="icon" qsTypeId="urn:microsoft.com/office/officeart/2005/8/quickstyle/simple1" qsCatId="simple" csTypeId="urn:microsoft.com/office/officeart/2005/8/colors/accent2_2" csCatId="accent2" phldr="1"/>
      <dgm:spPr/>
      <dgm:t>
        <a:bodyPr/>
        <a:lstStyle/>
        <a:p>
          <a:endParaRPr lang="en-US"/>
        </a:p>
      </dgm:t>
    </dgm:pt>
    <dgm:pt modelId="{649BC113-2676-4367-A367-DBD6EEBA40E8}">
      <dgm:prSet/>
      <dgm:spPr/>
      <dgm:t>
        <a:bodyPr/>
        <a:lstStyle/>
        <a:p>
          <a:r>
            <a:rPr lang="nl-NL" dirty="0"/>
            <a:t>1. Sociale en fysieke leefbaarheid &lt; &gt; duurzaamheid?</a:t>
          </a:r>
          <a:endParaRPr lang="en-US" dirty="0"/>
        </a:p>
      </dgm:t>
    </dgm:pt>
    <dgm:pt modelId="{7FF839EC-D4CC-431B-9C76-A1C98EBE9A59}" type="parTrans" cxnId="{C949EAEE-9C80-4888-9BB3-EB5D8EDB4FE9}">
      <dgm:prSet/>
      <dgm:spPr/>
      <dgm:t>
        <a:bodyPr/>
        <a:lstStyle/>
        <a:p>
          <a:endParaRPr lang="en-US"/>
        </a:p>
      </dgm:t>
    </dgm:pt>
    <dgm:pt modelId="{0624BEDD-2CA0-4B0A-8AB8-6AA33C125727}" type="sibTrans" cxnId="{C949EAEE-9C80-4888-9BB3-EB5D8EDB4FE9}">
      <dgm:prSet/>
      <dgm:spPr/>
      <dgm:t>
        <a:bodyPr/>
        <a:lstStyle/>
        <a:p>
          <a:endParaRPr lang="en-US"/>
        </a:p>
      </dgm:t>
    </dgm:pt>
    <dgm:pt modelId="{C74F6BCB-282B-435D-9039-C7AEBB04E23E}">
      <dgm:prSet/>
      <dgm:spPr/>
      <dgm:t>
        <a:bodyPr/>
        <a:lstStyle/>
        <a:p>
          <a:r>
            <a:rPr lang="nl-NL" dirty="0"/>
            <a:t>2. De waarde van vrijwilligerswerk + geschiedenis + impact van Corona </a:t>
          </a:r>
          <a:endParaRPr lang="en-US" dirty="0"/>
        </a:p>
      </dgm:t>
    </dgm:pt>
    <dgm:pt modelId="{435BCDCE-3A08-4307-A4F8-CB0A1D926072}" type="parTrans" cxnId="{C5A813E1-AC2B-44FB-A15F-D241050CCC50}">
      <dgm:prSet/>
      <dgm:spPr/>
      <dgm:t>
        <a:bodyPr/>
        <a:lstStyle/>
        <a:p>
          <a:endParaRPr lang="en-US"/>
        </a:p>
      </dgm:t>
    </dgm:pt>
    <dgm:pt modelId="{8C967CFF-F136-45D3-B9EB-3CD300A823E0}" type="sibTrans" cxnId="{C5A813E1-AC2B-44FB-A15F-D241050CCC50}">
      <dgm:prSet/>
      <dgm:spPr/>
      <dgm:t>
        <a:bodyPr/>
        <a:lstStyle/>
        <a:p>
          <a:endParaRPr lang="en-US"/>
        </a:p>
      </dgm:t>
    </dgm:pt>
    <dgm:pt modelId="{30358156-289A-4C71-AA64-7CB266535D5D}">
      <dgm:prSet/>
      <dgm:spPr/>
      <dgm:t>
        <a:bodyPr/>
        <a:lstStyle/>
        <a:p>
          <a:r>
            <a:rPr lang="nl-NL" dirty="0"/>
            <a:t>3. Jullie onderneming </a:t>
          </a:r>
          <a:endParaRPr lang="en-US" dirty="0"/>
        </a:p>
      </dgm:t>
    </dgm:pt>
    <dgm:pt modelId="{752EEBDA-F27B-46A0-B341-40C2B9C1454E}" type="parTrans" cxnId="{2DABBA7B-39C7-4D4E-9320-F69EAF25DA40}">
      <dgm:prSet/>
      <dgm:spPr/>
      <dgm:t>
        <a:bodyPr/>
        <a:lstStyle/>
        <a:p>
          <a:endParaRPr lang="en-US"/>
        </a:p>
      </dgm:t>
    </dgm:pt>
    <dgm:pt modelId="{BB2EC2EA-0038-4438-9560-D0DF0A77D014}" type="sibTrans" cxnId="{2DABBA7B-39C7-4D4E-9320-F69EAF25DA40}">
      <dgm:prSet/>
      <dgm:spPr/>
      <dgm:t>
        <a:bodyPr/>
        <a:lstStyle/>
        <a:p>
          <a:endParaRPr lang="en-US"/>
        </a:p>
      </dgm:t>
    </dgm:pt>
    <dgm:pt modelId="{A441D797-DDED-4FAE-823D-22F319E242D1}">
      <dgm:prSet/>
      <dgm:spPr/>
      <dgm:t>
        <a:bodyPr/>
        <a:lstStyle/>
        <a:p>
          <a:r>
            <a:rPr lang="nl-NL" dirty="0"/>
            <a:t>4. Begrippenlijst &amp; creatieve herhaling </a:t>
          </a:r>
          <a:r>
            <a:rPr lang="nl-NL" dirty="0">
              <a:sym typeface="Wingdings" panose="05000000000000000000" pitchFamily="2" charset="2"/>
            </a:rPr>
            <a:t></a:t>
          </a:r>
          <a:r>
            <a:rPr lang="nl-NL" dirty="0"/>
            <a:t> </a:t>
          </a:r>
          <a:endParaRPr lang="en-US" dirty="0"/>
        </a:p>
      </dgm:t>
    </dgm:pt>
    <dgm:pt modelId="{4BC8C888-6CCF-4C5A-A75E-AA356FDBEB7C}" type="parTrans" cxnId="{2A998BF6-62B7-4F22-BF03-8566CF70F0E9}">
      <dgm:prSet/>
      <dgm:spPr/>
      <dgm:t>
        <a:bodyPr/>
        <a:lstStyle/>
        <a:p>
          <a:endParaRPr lang="en-US"/>
        </a:p>
      </dgm:t>
    </dgm:pt>
    <dgm:pt modelId="{C422818D-270F-483D-8ED2-24A6E4095145}" type="sibTrans" cxnId="{2A998BF6-62B7-4F22-BF03-8566CF70F0E9}">
      <dgm:prSet/>
      <dgm:spPr/>
      <dgm:t>
        <a:bodyPr/>
        <a:lstStyle/>
        <a:p>
          <a:endParaRPr lang="en-US"/>
        </a:p>
      </dgm:t>
    </dgm:pt>
    <dgm:pt modelId="{26EC1C92-101D-4AA3-9358-24A2ADFEA664}" type="pres">
      <dgm:prSet presAssocID="{96C39C64-235A-4C44-AB33-493842004DF8}" presName="root" presStyleCnt="0">
        <dgm:presLayoutVars>
          <dgm:dir/>
          <dgm:resizeHandles val="exact"/>
        </dgm:presLayoutVars>
      </dgm:prSet>
      <dgm:spPr/>
    </dgm:pt>
    <dgm:pt modelId="{961B44FF-92E0-437C-9123-22810E4642A1}" type="pres">
      <dgm:prSet presAssocID="{96C39C64-235A-4C44-AB33-493842004DF8}" presName="container" presStyleCnt="0">
        <dgm:presLayoutVars>
          <dgm:dir/>
          <dgm:resizeHandles val="exact"/>
        </dgm:presLayoutVars>
      </dgm:prSet>
      <dgm:spPr/>
    </dgm:pt>
    <dgm:pt modelId="{53D3389B-E9D6-4EDC-B67A-0D2AEB007735}" type="pres">
      <dgm:prSet presAssocID="{649BC113-2676-4367-A367-DBD6EEBA40E8}" presName="compNode" presStyleCnt="0"/>
      <dgm:spPr/>
    </dgm:pt>
    <dgm:pt modelId="{3B0B24BC-F5AD-40EB-A57D-E26EC7640DCC}" type="pres">
      <dgm:prSet presAssocID="{649BC113-2676-4367-A367-DBD6EEBA40E8}" presName="iconBgRect" presStyleLbl="bgShp" presStyleIdx="0" presStyleCnt="4"/>
      <dgm:spPr/>
    </dgm:pt>
    <dgm:pt modelId="{566594AB-4F28-4850-B9B1-6BD934DC5D60}" type="pres">
      <dgm:prSet presAssocID="{649BC113-2676-4367-A367-DBD6EEBA40E8}"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eciduous tree"/>
        </a:ext>
      </dgm:extLst>
    </dgm:pt>
    <dgm:pt modelId="{96333F50-E83D-4BB2-B51C-BF063459D57D}" type="pres">
      <dgm:prSet presAssocID="{649BC113-2676-4367-A367-DBD6EEBA40E8}" presName="spaceRect" presStyleCnt="0"/>
      <dgm:spPr/>
    </dgm:pt>
    <dgm:pt modelId="{785AEA62-B00A-4DD4-8C11-48C61F72810B}" type="pres">
      <dgm:prSet presAssocID="{649BC113-2676-4367-A367-DBD6EEBA40E8}" presName="textRect" presStyleLbl="revTx" presStyleIdx="0" presStyleCnt="4">
        <dgm:presLayoutVars>
          <dgm:chMax val="1"/>
          <dgm:chPref val="1"/>
        </dgm:presLayoutVars>
      </dgm:prSet>
      <dgm:spPr/>
    </dgm:pt>
    <dgm:pt modelId="{C0D0B24B-199F-4DA0-8FF8-BF6A597F2D08}" type="pres">
      <dgm:prSet presAssocID="{0624BEDD-2CA0-4B0A-8AB8-6AA33C125727}" presName="sibTrans" presStyleLbl="sibTrans2D1" presStyleIdx="0" presStyleCnt="0"/>
      <dgm:spPr/>
    </dgm:pt>
    <dgm:pt modelId="{A0D39CFD-6B41-4A9D-B224-6BBCD3A45965}" type="pres">
      <dgm:prSet presAssocID="{C74F6BCB-282B-435D-9039-C7AEBB04E23E}" presName="compNode" presStyleCnt="0"/>
      <dgm:spPr/>
    </dgm:pt>
    <dgm:pt modelId="{C5201BAB-F032-4864-A05C-ADFCC123AC6C}" type="pres">
      <dgm:prSet presAssocID="{C74F6BCB-282B-435D-9039-C7AEBB04E23E}" presName="iconBgRect" presStyleLbl="bgShp" presStyleIdx="1" presStyleCnt="4"/>
      <dgm:spPr/>
    </dgm:pt>
    <dgm:pt modelId="{B0D3A4F6-FA6D-4725-A4EE-27F08FFFA110}" type="pres">
      <dgm:prSet presAssocID="{C74F6BCB-282B-435D-9039-C7AEBB04E23E}"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art"/>
        </a:ext>
      </dgm:extLst>
    </dgm:pt>
    <dgm:pt modelId="{A253F93D-B78D-4EC9-A2ED-A230EC8A69C2}" type="pres">
      <dgm:prSet presAssocID="{C74F6BCB-282B-435D-9039-C7AEBB04E23E}" presName="spaceRect" presStyleCnt="0"/>
      <dgm:spPr/>
    </dgm:pt>
    <dgm:pt modelId="{9DAA4B50-9C22-453C-A529-2923FB7D1C97}" type="pres">
      <dgm:prSet presAssocID="{C74F6BCB-282B-435D-9039-C7AEBB04E23E}" presName="textRect" presStyleLbl="revTx" presStyleIdx="1" presStyleCnt="4">
        <dgm:presLayoutVars>
          <dgm:chMax val="1"/>
          <dgm:chPref val="1"/>
        </dgm:presLayoutVars>
      </dgm:prSet>
      <dgm:spPr/>
    </dgm:pt>
    <dgm:pt modelId="{74948483-AE9B-4BE4-81AC-E011B7982C9C}" type="pres">
      <dgm:prSet presAssocID="{8C967CFF-F136-45D3-B9EB-3CD300A823E0}" presName="sibTrans" presStyleLbl="sibTrans2D1" presStyleIdx="0" presStyleCnt="0"/>
      <dgm:spPr/>
    </dgm:pt>
    <dgm:pt modelId="{458038F6-B02E-4F36-A0D1-3059DF0591AF}" type="pres">
      <dgm:prSet presAssocID="{30358156-289A-4C71-AA64-7CB266535D5D}" presName="compNode" presStyleCnt="0"/>
      <dgm:spPr/>
    </dgm:pt>
    <dgm:pt modelId="{C0B8D548-BCAF-4D67-B61E-5481D321B808}" type="pres">
      <dgm:prSet presAssocID="{30358156-289A-4C71-AA64-7CB266535D5D}" presName="iconBgRect" presStyleLbl="bgShp" presStyleIdx="2" presStyleCnt="4"/>
      <dgm:spPr/>
    </dgm:pt>
    <dgm:pt modelId="{EBC09B22-6E03-4F22-AA66-6BD1272DB08D}" type="pres">
      <dgm:prSet presAssocID="{30358156-289A-4C71-AA64-7CB266535D5D}"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Gebouw"/>
        </a:ext>
      </dgm:extLst>
    </dgm:pt>
    <dgm:pt modelId="{BF3DADB3-76EE-4596-97D5-0D120FFF858B}" type="pres">
      <dgm:prSet presAssocID="{30358156-289A-4C71-AA64-7CB266535D5D}" presName="spaceRect" presStyleCnt="0"/>
      <dgm:spPr/>
    </dgm:pt>
    <dgm:pt modelId="{70220AA8-805F-4652-B030-9847B19E1E70}" type="pres">
      <dgm:prSet presAssocID="{30358156-289A-4C71-AA64-7CB266535D5D}" presName="textRect" presStyleLbl="revTx" presStyleIdx="2" presStyleCnt="4">
        <dgm:presLayoutVars>
          <dgm:chMax val="1"/>
          <dgm:chPref val="1"/>
        </dgm:presLayoutVars>
      </dgm:prSet>
      <dgm:spPr/>
    </dgm:pt>
    <dgm:pt modelId="{68F5CB21-3D54-4D14-B6C5-8EEF5457F434}" type="pres">
      <dgm:prSet presAssocID="{BB2EC2EA-0038-4438-9560-D0DF0A77D014}" presName="sibTrans" presStyleLbl="sibTrans2D1" presStyleIdx="0" presStyleCnt="0"/>
      <dgm:spPr/>
    </dgm:pt>
    <dgm:pt modelId="{C4CEE40A-1C25-41DA-BF84-0D77D94A489B}" type="pres">
      <dgm:prSet presAssocID="{A441D797-DDED-4FAE-823D-22F319E242D1}" presName="compNode" presStyleCnt="0"/>
      <dgm:spPr/>
    </dgm:pt>
    <dgm:pt modelId="{127D421C-62E1-4700-BB74-46835353F210}" type="pres">
      <dgm:prSet presAssocID="{A441D797-DDED-4FAE-823D-22F319E242D1}" presName="iconBgRect" presStyleLbl="bgShp" presStyleIdx="3" presStyleCnt="4"/>
      <dgm:spPr/>
    </dgm:pt>
    <dgm:pt modelId="{B2EDAE97-9763-46E2-AC4E-EB01D8ADCDBE}" type="pres">
      <dgm:prSet presAssocID="{A441D797-DDED-4FAE-823D-22F319E242D1}"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erhalen"/>
        </a:ext>
      </dgm:extLst>
    </dgm:pt>
    <dgm:pt modelId="{793B491E-A9D3-4EBA-9590-A46CE6237D8D}" type="pres">
      <dgm:prSet presAssocID="{A441D797-DDED-4FAE-823D-22F319E242D1}" presName="spaceRect" presStyleCnt="0"/>
      <dgm:spPr/>
    </dgm:pt>
    <dgm:pt modelId="{4E99D9EC-5B8A-4A93-9E42-8AFB8836AADE}" type="pres">
      <dgm:prSet presAssocID="{A441D797-DDED-4FAE-823D-22F319E242D1}" presName="textRect" presStyleLbl="revTx" presStyleIdx="3" presStyleCnt="4">
        <dgm:presLayoutVars>
          <dgm:chMax val="1"/>
          <dgm:chPref val="1"/>
        </dgm:presLayoutVars>
      </dgm:prSet>
      <dgm:spPr/>
    </dgm:pt>
  </dgm:ptLst>
  <dgm:cxnLst>
    <dgm:cxn modelId="{DEC08925-DA4F-415E-A6E2-809050E83F10}" type="presOf" srcId="{30358156-289A-4C71-AA64-7CB266535D5D}" destId="{70220AA8-805F-4652-B030-9847B19E1E70}" srcOrd="0" destOrd="0" presId="urn:microsoft.com/office/officeart/2018/2/layout/IconCircleList"/>
    <dgm:cxn modelId="{63071F30-3337-40A6-B4E7-C55244AC3CCD}" type="presOf" srcId="{A441D797-DDED-4FAE-823D-22F319E242D1}" destId="{4E99D9EC-5B8A-4A93-9E42-8AFB8836AADE}" srcOrd="0" destOrd="0" presId="urn:microsoft.com/office/officeart/2018/2/layout/IconCircleList"/>
    <dgm:cxn modelId="{D04BBD65-2C3B-483D-AEFF-BC94AE32F6B2}" type="presOf" srcId="{BB2EC2EA-0038-4438-9560-D0DF0A77D014}" destId="{68F5CB21-3D54-4D14-B6C5-8EEF5457F434}" srcOrd="0" destOrd="0" presId="urn:microsoft.com/office/officeart/2018/2/layout/IconCircleList"/>
    <dgm:cxn modelId="{EDAEF450-5083-484F-B255-A801683EFDCC}" type="presOf" srcId="{0624BEDD-2CA0-4B0A-8AB8-6AA33C125727}" destId="{C0D0B24B-199F-4DA0-8FF8-BF6A597F2D08}" srcOrd="0" destOrd="0" presId="urn:microsoft.com/office/officeart/2018/2/layout/IconCircleList"/>
    <dgm:cxn modelId="{85CC9356-DFFC-4B6F-9ED5-43AF2411B97C}" type="presOf" srcId="{8C967CFF-F136-45D3-B9EB-3CD300A823E0}" destId="{74948483-AE9B-4BE4-81AC-E011B7982C9C}" srcOrd="0" destOrd="0" presId="urn:microsoft.com/office/officeart/2018/2/layout/IconCircleList"/>
    <dgm:cxn modelId="{2DABBA7B-39C7-4D4E-9320-F69EAF25DA40}" srcId="{96C39C64-235A-4C44-AB33-493842004DF8}" destId="{30358156-289A-4C71-AA64-7CB266535D5D}" srcOrd="2" destOrd="0" parTransId="{752EEBDA-F27B-46A0-B341-40C2B9C1454E}" sibTransId="{BB2EC2EA-0038-4438-9560-D0DF0A77D014}"/>
    <dgm:cxn modelId="{6FD0E6D2-96FB-4DBD-9A61-DDE6554B0714}" type="presOf" srcId="{96C39C64-235A-4C44-AB33-493842004DF8}" destId="{26EC1C92-101D-4AA3-9358-24A2ADFEA664}" srcOrd="0" destOrd="0" presId="urn:microsoft.com/office/officeart/2018/2/layout/IconCircleList"/>
    <dgm:cxn modelId="{C5A813E1-AC2B-44FB-A15F-D241050CCC50}" srcId="{96C39C64-235A-4C44-AB33-493842004DF8}" destId="{C74F6BCB-282B-435D-9039-C7AEBB04E23E}" srcOrd="1" destOrd="0" parTransId="{435BCDCE-3A08-4307-A4F8-CB0A1D926072}" sibTransId="{8C967CFF-F136-45D3-B9EB-3CD300A823E0}"/>
    <dgm:cxn modelId="{F731D0ED-E8DD-4916-874D-55F5F5B4F4FC}" type="presOf" srcId="{649BC113-2676-4367-A367-DBD6EEBA40E8}" destId="{785AEA62-B00A-4DD4-8C11-48C61F72810B}" srcOrd="0" destOrd="0" presId="urn:microsoft.com/office/officeart/2018/2/layout/IconCircleList"/>
    <dgm:cxn modelId="{C949EAEE-9C80-4888-9BB3-EB5D8EDB4FE9}" srcId="{96C39C64-235A-4C44-AB33-493842004DF8}" destId="{649BC113-2676-4367-A367-DBD6EEBA40E8}" srcOrd="0" destOrd="0" parTransId="{7FF839EC-D4CC-431B-9C76-A1C98EBE9A59}" sibTransId="{0624BEDD-2CA0-4B0A-8AB8-6AA33C125727}"/>
    <dgm:cxn modelId="{2A998BF6-62B7-4F22-BF03-8566CF70F0E9}" srcId="{96C39C64-235A-4C44-AB33-493842004DF8}" destId="{A441D797-DDED-4FAE-823D-22F319E242D1}" srcOrd="3" destOrd="0" parTransId="{4BC8C888-6CCF-4C5A-A75E-AA356FDBEB7C}" sibTransId="{C422818D-270F-483D-8ED2-24A6E4095145}"/>
    <dgm:cxn modelId="{2C9ECAFD-2C95-4623-954E-23A11DA85F64}" type="presOf" srcId="{C74F6BCB-282B-435D-9039-C7AEBB04E23E}" destId="{9DAA4B50-9C22-453C-A529-2923FB7D1C97}" srcOrd="0" destOrd="0" presId="urn:microsoft.com/office/officeart/2018/2/layout/IconCircleList"/>
    <dgm:cxn modelId="{A1BE35F5-6C97-48A7-B818-C90CA8D9722D}" type="presParOf" srcId="{26EC1C92-101D-4AA3-9358-24A2ADFEA664}" destId="{961B44FF-92E0-437C-9123-22810E4642A1}" srcOrd="0" destOrd="0" presId="urn:microsoft.com/office/officeart/2018/2/layout/IconCircleList"/>
    <dgm:cxn modelId="{2E00F0F4-FF3C-447A-82C0-23B96206A474}" type="presParOf" srcId="{961B44FF-92E0-437C-9123-22810E4642A1}" destId="{53D3389B-E9D6-4EDC-B67A-0D2AEB007735}" srcOrd="0" destOrd="0" presId="urn:microsoft.com/office/officeart/2018/2/layout/IconCircleList"/>
    <dgm:cxn modelId="{33D7C606-C976-41EE-B526-1EC0DA630FDB}" type="presParOf" srcId="{53D3389B-E9D6-4EDC-B67A-0D2AEB007735}" destId="{3B0B24BC-F5AD-40EB-A57D-E26EC7640DCC}" srcOrd="0" destOrd="0" presId="urn:microsoft.com/office/officeart/2018/2/layout/IconCircleList"/>
    <dgm:cxn modelId="{8736801E-5952-4762-B049-9A5C0120DBF5}" type="presParOf" srcId="{53D3389B-E9D6-4EDC-B67A-0D2AEB007735}" destId="{566594AB-4F28-4850-B9B1-6BD934DC5D60}" srcOrd="1" destOrd="0" presId="urn:microsoft.com/office/officeart/2018/2/layout/IconCircleList"/>
    <dgm:cxn modelId="{6DD17D84-C26B-45AA-B614-AD5FAC18E86A}" type="presParOf" srcId="{53D3389B-E9D6-4EDC-B67A-0D2AEB007735}" destId="{96333F50-E83D-4BB2-B51C-BF063459D57D}" srcOrd="2" destOrd="0" presId="urn:microsoft.com/office/officeart/2018/2/layout/IconCircleList"/>
    <dgm:cxn modelId="{1003D786-50E3-4F72-93F4-4333AACD77C4}" type="presParOf" srcId="{53D3389B-E9D6-4EDC-B67A-0D2AEB007735}" destId="{785AEA62-B00A-4DD4-8C11-48C61F72810B}" srcOrd="3" destOrd="0" presId="urn:microsoft.com/office/officeart/2018/2/layout/IconCircleList"/>
    <dgm:cxn modelId="{0C0285DB-1AA8-494C-93D4-AFA138038F45}" type="presParOf" srcId="{961B44FF-92E0-437C-9123-22810E4642A1}" destId="{C0D0B24B-199F-4DA0-8FF8-BF6A597F2D08}" srcOrd="1" destOrd="0" presId="urn:microsoft.com/office/officeart/2018/2/layout/IconCircleList"/>
    <dgm:cxn modelId="{778F15C4-C99F-410A-990F-D8CE58CE8BB2}" type="presParOf" srcId="{961B44FF-92E0-437C-9123-22810E4642A1}" destId="{A0D39CFD-6B41-4A9D-B224-6BBCD3A45965}" srcOrd="2" destOrd="0" presId="urn:microsoft.com/office/officeart/2018/2/layout/IconCircleList"/>
    <dgm:cxn modelId="{AA75A476-31CA-475F-8996-5DB293F4BAAB}" type="presParOf" srcId="{A0D39CFD-6B41-4A9D-B224-6BBCD3A45965}" destId="{C5201BAB-F032-4864-A05C-ADFCC123AC6C}" srcOrd="0" destOrd="0" presId="urn:microsoft.com/office/officeart/2018/2/layout/IconCircleList"/>
    <dgm:cxn modelId="{2397A7AB-13D5-44D7-BD1B-E20B36EDCD5F}" type="presParOf" srcId="{A0D39CFD-6B41-4A9D-B224-6BBCD3A45965}" destId="{B0D3A4F6-FA6D-4725-A4EE-27F08FFFA110}" srcOrd="1" destOrd="0" presId="urn:microsoft.com/office/officeart/2018/2/layout/IconCircleList"/>
    <dgm:cxn modelId="{84BCF6EB-1918-4B0B-8D6B-A1EEC6262AD9}" type="presParOf" srcId="{A0D39CFD-6B41-4A9D-B224-6BBCD3A45965}" destId="{A253F93D-B78D-4EC9-A2ED-A230EC8A69C2}" srcOrd="2" destOrd="0" presId="urn:microsoft.com/office/officeart/2018/2/layout/IconCircleList"/>
    <dgm:cxn modelId="{C4FDEFC5-F5C5-4373-9AC5-AB34FEFD3C06}" type="presParOf" srcId="{A0D39CFD-6B41-4A9D-B224-6BBCD3A45965}" destId="{9DAA4B50-9C22-453C-A529-2923FB7D1C97}" srcOrd="3" destOrd="0" presId="urn:microsoft.com/office/officeart/2018/2/layout/IconCircleList"/>
    <dgm:cxn modelId="{3C7A73A6-D88F-4B80-AE77-EA8F355EAE9C}" type="presParOf" srcId="{961B44FF-92E0-437C-9123-22810E4642A1}" destId="{74948483-AE9B-4BE4-81AC-E011B7982C9C}" srcOrd="3" destOrd="0" presId="urn:microsoft.com/office/officeart/2018/2/layout/IconCircleList"/>
    <dgm:cxn modelId="{D9B4EB42-C4BD-4639-94A3-2C6683EB42CE}" type="presParOf" srcId="{961B44FF-92E0-437C-9123-22810E4642A1}" destId="{458038F6-B02E-4F36-A0D1-3059DF0591AF}" srcOrd="4" destOrd="0" presId="urn:microsoft.com/office/officeart/2018/2/layout/IconCircleList"/>
    <dgm:cxn modelId="{6A532E96-1521-4C70-938F-9FDE50B4CB93}" type="presParOf" srcId="{458038F6-B02E-4F36-A0D1-3059DF0591AF}" destId="{C0B8D548-BCAF-4D67-B61E-5481D321B808}" srcOrd="0" destOrd="0" presId="urn:microsoft.com/office/officeart/2018/2/layout/IconCircleList"/>
    <dgm:cxn modelId="{DA85C6ED-B2E5-4FCC-93F6-73D053CEF25B}" type="presParOf" srcId="{458038F6-B02E-4F36-A0D1-3059DF0591AF}" destId="{EBC09B22-6E03-4F22-AA66-6BD1272DB08D}" srcOrd="1" destOrd="0" presId="urn:microsoft.com/office/officeart/2018/2/layout/IconCircleList"/>
    <dgm:cxn modelId="{7E77E196-6782-4652-A4F5-EEE173741654}" type="presParOf" srcId="{458038F6-B02E-4F36-A0D1-3059DF0591AF}" destId="{BF3DADB3-76EE-4596-97D5-0D120FFF858B}" srcOrd="2" destOrd="0" presId="urn:microsoft.com/office/officeart/2018/2/layout/IconCircleList"/>
    <dgm:cxn modelId="{9531AD32-AD52-43A2-8E0F-BB7AF2DCADCE}" type="presParOf" srcId="{458038F6-B02E-4F36-A0D1-3059DF0591AF}" destId="{70220AA8-805F-4652-B030-9847B19E1E70}" srcOrd="3" destOrd="0" presId="urn:microsoft.com/office/officeart/2018/2/layout/IconCircleList"/>
    <dgm:cxn modelId="{75905D65-8959-44AA-B58D-15124D4ACF6E}" type="presParOf" srcId="{961B44FF-92E0-437C-9123-22810E4642A1}" destId="{68F5CB21-3D54-4D14-B6C5-8EEF5457F434}" srcOrd="5" destOrd="0" presId="urn:microsoft.com/office/officeart/2018/2/layout/IconCircleList"/>
    <dgm:cxn modelId="{C7BDC699-0A1E-4273-A6CD-52538057F129}" type="presParOf" srcId="{961B44FF-92E0-437C-9123-22810E4642A1}" destId="{C4CEE40A-1C25-41DA-BF84-0D77D94A489B}" srcOrd="6" destOrd="0" presId="urn:microsoft.com/office/officeart/2018/2/layout/IconCircleList"/>
    <dgm:cxn modelId="{10B9F18D-35DF-4EB5-8AC2-2B62E1D3A082}" type="presParOf" srcId="{C4CEE40A-1C25-41DA-BF84-0D77D94A489B}" destId="{127D421C-62E1-4700-BB74-46835353F210}" srcOrd="0" destOrd="0" presId="urn:microsoft.com/office/officeart/2018/2/layout/IconCircleList"/>
    <dgm:cxn modelId="{BD0C9ECC-720C-48C7-9C1B-BA52D498D53C}" type="presParOf" srcId="{C4CEE40A-1C25-41DA-BF84-0D77D94A489B}" destId="{B2EDAE97-9763-46E2-AC4E-EB01D8ADCDBE}" srcOrd="1" destOrd="0" presId="urn:microsoft.com/office/officeart/2018/2/layout/IconCircleList"/>
    <dgm:cxn modelId="{974ECEC2-9E35-47BC-81E8-5A99223F7B2E}" type="presParOf" srcId="{C4CEE40A-1C25-41DA-BF84-0D77D94A489B}" destId="{793B491E-A9D3-4EBA-9590-A46CE6237D8D}" srcOrd="2" destOrd="0" presId="urn:microsoft.com/office/officeart/2018/2/layout/IconCircleList"/>
    <dgm:cxn modelId="{E475F1BF-63B1-4B95-8B58-8BC5E1E667A7}" type="presParOf" srcId="{C4CEE40A-1C25-41DA-BF84-0D77D94A489B}" destId="{4E99D9EC-5B8A-4A93-9E42-8AFB8836AADE}"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0B24BC-F5AD-40EB-A57D-E26EC7640DCC}">
      <dsp:nvSpPr>
        <dsp:cNvPr id="0" name=""/>
        <dsp:cNvSpPr/>
      </dsp:nvSpPr>
      <dsp:spPr>
        <a:xfrm>
          <a:off x="63610" y="335262"/>
          <a:ext cx="1498871" cy="1498871"/>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66594AB-4F28-4850-B9B1-6BD934DC5D60}">
      <dsp:nvSpPr>
        <dsp:cNvPr id="0" name=""/>
        <dsp:cNvSpPr/>
      </dsp:nvSpPr>
      <dsp:spPr>
        <a:xfrm>
          <a:off x="378373" y="650025"/>
          <a:ext cx="869345" cy="86934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85AEA62-B00A-4DD4-8C11-48C61F72810B}">
      <dsp:nvSpPr>
        <dsp:cNvPr id="0" name=""/>
        <dsp:cNvSpPr/>
      </dsp:nvSpPr>
      <dsp:spPr>
        <a:xfrm>
          <a:off x="1883667" y="335262"/>
          <a:ext cx="3533053" cy="14988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nl-NL" sz="2400" kern="1200" dirty="0"/>
            <a:t>1. Sociale en fysieke leefbaarheid &lt; &gt; duurzaamheid?</a:t>
          </a:r>
          <a:endParaRPr lang="en-US" sz="2400" kern="1200" dirty="0"/>
        </a:p>
      </dsp:txBody>
      <dsp:txXfrm>
        <a:off x="1883667" y="335262"/>
        <a:ext cx="3533053" cy="1498871"/>
      </dsp:txXfrm>
    </dsp:sp>
    <dsp:sp modelId="{C5201BAB-F032-4864-A05C-ADFCC123AC6C}">
      <dsp:nvSpPr>
        <dsp:cNvPr id="0" name=""/>
        <dsp:cNvSpPr/>
      </dsp:nvSpPr>
      <dsp:spPr>
        <a:xfrm>
          <a:off x="6032328" y="335262"/>
          <a:ext cx="1498871" cy="1498871"/>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0D3A4F6-FA6D-4725-A4EE-27F08FFFA110}">
      <dsp:nvSpPr>
        <dsp:cNvPr id="0" name=""/>
        <dsp:cNvSpPr/>
      </dsp:nvSpPr>
      <dsp:spPr>
        <a:xfrm>
          <a:off x="6347091" y="650025"/>
          <a:ext cx="869345" cy="86934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DAA4B50-9C22-453C-A529-2923FB7D1C97}">
      <dsp:nvSpPr>
        <dsp:cNvPr id="0" name=""/>
        <dsp:cNvSpPr/>
      </dsp:nvSpPr>
      <dsp:spPr>
        <a:xfrm>
          <a:off x="7852386" y="335262"/>
          <a:ext cx="3533053" cy="14988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nl-NL" sz="2400" kern="1200" dirty="0"/>
            <a:t>2. De waarde van vrijwilligerswerk + geschiedenis + impact van Corona </a:t>
          </a:r>
          <a:endParaRPr lang="en-US" sz="2400" kern="1200" dirty="0"/>
        </a:p>
      </dsp:txBody>
      <dsp:txXfrm>
        <a:off x="7852386" y="335262"/>
        <a:ext cx="3533053" cy="1498871"/>
      </dsp:txXfrm>
    </dsp:sp>
    <dsp:sp modelId="{C0B8D548-BCAF-4D67-B61E-5481D321B808}">
      <dsp:nvSpPr>
        <dsp:cNvPr id="0" name=""/>
        <dsp:cNvSpPr/>
      </dsp:nvSpPr>
      <dsp:spPr>
        <a:xfrm>
          <a:off x="63610" y="2585465"/>
          <a:ext cx="1498871" cy="1498871"/>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BC09B22-6E03-4F22-AA66-6BD1272DB08D}">
      <dsp:nvSpPr>
        <dsp:cNvPr id="0" name=""/>
        <dsp:cNvSpPr/>
      </dsp:nvSpPr>
      <dsp:spPr>
        <a:xfrm>
          <a:off x="378373" y="2900228"/>
          <a:ext cx="869345" cy="86934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0220AA8-805F-4652-B030-9847B19E1E70}">
      <dsp:nvSpPr>
        <dsp:cNvPr id="0" name=""/>
        <dsp:cNvSpPr/>
      </dsp:nvSpPr>
      <dsp:spPr>
        <a:xfrm>
          <a:off x="1883667" y="2585465"/>
          <a:ext cx="3533053" cy="14988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nl-NL" sz="2400" kern="1200" dirty="0"/>
            <a:t>3. Jullie onderneming </a:t>
          </a:r>
          <a:endParaRPr lang="en-US" sz="2400" kern="1200" dirty="0"/>
        </a:p>
      </dsp:txBody>
      <dsp:txXfrm>
        <a:off x="1883667" y="2585465"/>
        <a:ext cx="3533053" cy="1498871"/>
      </dsp:txXfrm>
    </dsp:sp>
    <dsp:sp modelId="{127D421C-62E1-4700-BB74-46835353F210}">
      <dsp:nvSpPr>
        <dsp:cNvPr id="0" name=""/>
        <dsp:cNvSpPr/>
      </dsp:nvSpPr>
      <dsp:spPr>
        <a:xfrm>
          <a:off x="6032328" y="2585465"/>
          <a:ext cx="1498871" cy="1498871"/>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2EDAE97-9763-46E2-AC4E-EB01D8ADCDBE}">
      <dsp:nvSpPr>
        <dsp:cNvPr id="0" name=""/>
        <dsp:cNvSpPr/>
      </dsp:nvSpPr>
      <dsp:spPr>
        <a:xfrm>
          <a:off x="6347091" y="2900228"/>
          <a:ext cx="869345" cy="86934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E99D9EC-5B8A-4A93-9E42-8AFB8836AADE}">
      <dsp:nvSpPr>
        <dsp:cNvPr id="0" name=""/>
        <dsp:cNvSpPr/>
      </dsp:nvSpPr>
      <dsp:spPr>
        <a:xfrm>
          <a:off x="7852386" y="2585465"/>
          <a:ext cx="3533053" cy="14988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nl-NL" sz="2400" kern="1200" dirty="0"/>
            <a:t>4. Begrippenlijst &amp; creatieve herhaling </a:t>
          </a:r>
          <a:r>
            <a:rPr lang="nl-NL" sz="2400" kern="1200" dirty="0">
              <a:sym typeface="Wingdings" panose="05000000000000000000" pitchFamily="2" charset="2"/>
            </a:rPr>
            <a:t></a:t>
          </a:r>
          <a:r>
            <a:rPr lang="nl-NL" sz="2400" kern="1200" dirty="0"/>
            <a:t> </a:t>
          </a:r>
          <a:endParaRPr lang="en-US" sz="2400" kern="1200" dirty="0"/>
        </a:p>
      </dsp:txBody>
      <dsp:txXfrm>
        <a:off x="7852386" y="2585465"/>
        <a:ext cx="3533053" cy="1498871"/>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8397CF-E02E-4903-A055-890F16227311}" type="datetimeFigureOut">
              <a:rPr lang="en-GB" smtClean="0"/>
              <a:t>06/01/2025</a:t>
            </a:fld>
            <a:endParaRPr lang="en-GB"/>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B9AB66-6B1B-4D33-8EC2-D94AB424B261}" type="slidenum">
              <a:rPr lang="en-GB" smtClean="0"/>
              <a:t>‹nr.›</a:t>
            </a:fld>
            <a:endParaRPr lang="en-GB"/>
          </a:p>
        </p:txBody>
      </p:sp>
    </p:spTree>
    <p:extLst>
      <p:ext uri="{BB962C8B-B14F-4D97-AF65-F5344CB8AC3E}">
        <p14:creationId xmlns:p14="http://schemas.microsoft.com/office/powerpoint/2010/main" val="11682109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FB9AB66-6B1B-4D33-8EC2-D94AB424B261}" type="slidenum">
              <a:rPr lang="nl-NL" smtClean="0"/>
              <a:t>1</a:t>
            </a:fld>
            <a:endParaRPr lang="nl-NL" dirty="0"/>
          </a:p>
        </p:txBody>
      </p:sp>
    </p:spTree>
    <p:extLst>
      <p:ext uri="{BB962C8B-B14F-4D97-AF65-F5344CB8AC3E}">
        <p14:creationId xmlns:p14="http://schemas.microsoft.com/office/powerpoint/2010/main" val="1766494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2924175" y="849313"/>
            <a:ext cx="4078288" cy="2293937"/>
          </a:xfrm>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4639D4-3A97-42A4-AE54-3ADCAC11AA91}"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nl-NL"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754150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2924175" y="849313"/>
            <a:ext cx="4078288" cy="2293937"/>
          </a:xfrm>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4639D4-3A97-42A4-AE54-3ADCAC11AA91}"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nl-NL"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33958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2924175" y="849313"/>
            <a:ext cx="4078288" cy="2293937"/>
          </a:xfrm>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4639D4-3A97-42A4-AE54-3ADCAC11AA91}"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nl-NL"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57087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2924175" y="849313"/>
            <a:ext cx="4078288" cy="2293937"/>
          </a:xfrm>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4639D4-3A97-42A4-AE54-3ADCAC11AA91}"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nl-NL"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81721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8.jpe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9.jp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dia">
    <p:spTree>
      <p:nvGrpSpPr>
        <p:cNvPr id="1" name=""/>
        <p:cNvGrpSpPr/>
        <p:nvPr/>
      </p:nvGrpSpPr>
      <p:grpSpPr>
        <a:xfrm>
          <a:off x="0" y="0"/>
          <a:ext cx="0" cy="0"/>
          <a:chOff x="0" y="0"/>
          <a:chExt cx="0" cy="0"/>
        </a:xfrm>
      </p:grpSpPr>
      <p:pic>
        <p:nvPicPr>
          <p:cNvPr id="7" name="Afbeelding 6" descr="Afbeelding met persoon, menigte&#10;&#10;Automatisch gegenereerde beschrijving">
            <a:extLst>
              <a:ext uri="{FF2B5EF4-FFF2-40B4-BE49-F238E27FC236}">
                <a16:creationId xmlns:a16="http://schemas.microsoft.com/office/drawing/2014/main" id="{D61A5846-9542-4568-9DFE-94882DCA624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6" y="3873911"/>
            <a:ext cx="8676000" cy="1612489"/>
          </a:xfrm>
        </p:spPr>
        <p:txBody>
          <a:bodyPr anchor="b">
            <a:spAutoFit/>
          </a:bodyPr>
          <a:lstStyle>
            <a:lvl1pPr algn="l">
              <a:lnSpc>
                <a:spcPct val="85000"/>
              </a:lnSpc>
              <a:defRPr sz="6000" spc="-120" baseline="0">
                <a:solidFill>
                  <a:schemeClr val="accent1"/>
                </a:solidFill>
              </a:defRPr>
            </a:lvl1pPr>
          </a:lstStyle>
          <a:p>
            <a:r>
              <a:rPr lang="nl-NL" noProof="0"/>
              <a:t>Klik om stijl te bewerken</a:t>
            </a:r>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r>
              <a:rPr lang="nl-NL" noProof="0"/>
              <a:t>Onderwerp van de presentatie</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500BEC53-6C66-491A-8262-6C9644C07152}" type="datetime1">
              <a:rPr lang="nl-NL" noProof="0" smtClean="0"/>
              <a:t>6-1-2025</a:t>
            </a:fld>
            <a:endParaRPr lang="nl-NL" noProof="0"/>
          </a:p>
        </p:txBody>
      </p:sp>
      <p:grpSp>
        <p:nvGrpSpPr>
          <p:cNvPr id="8" name="Logo">
            <a:extLst>
              <a:ext uri="{FF2B5EF4-FFF2-40B4-BE49-F238E27FC236}">
                <a16:creationId xmlns:a16="http://schemas.microsoft.com/office/drawing/2014/main" id="{4453D30A-766F-4B73-9465-D7700EE84C99}"/>
              </a:ext>
            </a:extLst>
          </p:cNvPr>
          <p:cNvGrpSpPr>
            <a:grpSpLocks noChangeAspect="1"/>
          </p:cNvGrpSpPr>
          <p:nvPr userDrawn="1"/>
        </p:nvGrpSpPr>
        <p:grpSpPr>
          <a:xfrm>
            <a:off x="9056685" y="5896036"/>
            <a:ext cx="2750453" cy="571690"/>
            <a:chOff x="4033837" y="3000375"/>
            <a:chExt cx="2429593" cy="504996"/>
          </a:xfrm>
          <a:solidFill>
            <a:schemeClr val="accent1"/>
          </a:solidFill>
        </p:grpSpPr>
        <p:sp>
          <p:nvSpPr>
            <p:cNvPr id="9" name="Vrije vorm: vorm 8">
              <a:extLst>
                <a:ext uri="{FF2B5EF4-FFF2-40B4-BE49-F238E27FC236}">
                  <a16:creationId xmlns:a16="http://schemas.microsoft.com/office/drawing/2014/main" id="{436F56CC-3885-4BCC-A432-999DFDC6D00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lIns="0" tIns="0" rIns="0" bIns="0" rtlCol="0" anchor="ctr"/>
            <a:lstStyle/>
            <a:p>
              <a:endParaRPr lang="nl-NL" noProof="0"/>
            </a:p>
          </p:txBody>
        </p:sp>
        <p:sp>
          <p:nvSpPr>
            <p:cNvPr id="11" name="Vrije vorm: vorm 10">
              <a:extLst>
                <a:ext uri="{FF2B5EF4-FFF2-40B4-BE49-F238E27FC236}">
                  <a16:creationId xmlns:a16="http://schemas.microsoft.com/office/drawing/2014/main" id="{B3BE0048-A137-4E71-A84E-BD4A3502F31B}"/>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lIns="0" tIns="0" rIns="0" bIns="0" rtlCol="0" anchor="ctr"/>
            <a:lstStyle/>
            <a:p>
              <a:endParaRPr lang="nl-NL" noProof="0"/>
            </a:p>
          </p:txBody>
        </p:sp>
        <p:sp>
          <p:nvSpPr>
            <p:cNvPr id="12" name="Vrije vorm: vorm 11">
              <a:extLst>
                <a:ext uri="{FF2B5EF4-FFF2-40B4-BE49-F238E27FC236}">
                  <a16:creationId xmlns:a16="http://schemas.microsoft.com/office/drawing/2014/main" id="{B441755C-CFDF-4A02-8626-E1436024DEE3}"/>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lIns="0" tIns="0" rIns="0" bIns="0" rtlCol="0" anchor="ctr"/>
            <a:lstStyle/>
            <a:p>
              <a:endParaRPr lang="nl-NL" noProof="0"/>
            </a:p>
          </p:txBody>
        </p:sp>
        <p:sp>
          <p:nvSpPr>
            <p:cNvPr id="13" name="Vrije vorm: vorm 12">
              <a:extLst>
                <a:ext uri="{FF2B5EF4-FFF2-40B4-BE49-F238E27FC236}">
                  <a16:creationId xmlns:a16="http://schemas.microsoft.com/office/drawing/2014/main" id="{96659DC1-3EF9-4EBA-8591-714C27862E7A}"/>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lIns="0" tIns="0" rIns="0" bIns="0" rtlCol="0" anchor="ctr"/>
            <a:lstStyle/>
            <a:p>
              <a:endParaRPr lang="nl-NL" noProof="0"/>
            </a:p>
          </p:txBody>
        </p:sp>
        <p:sp>
          <p:nvSpPr>
            <p:cNvPr id="14" name="Vrije vorm: vorm 13">
              <a:extLst>
                <a:ext uri="{FF2B5EF4-FFF2-40B4-BE49-F238E27FC236}">
                  <a16:creationId xmlns:a16="http://schemas.microsoft.com/office/drawing/2014/main" id="{D0BF3F3A-7F1F-4D0B-AC01-A9874DE5180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lIns="0" tIns="0" rIns="0" bIns="0" rtlCol="0" anchor="ctr"/>
            <a:lstStyle/>
            <a:p>
              <a:endParaRPr lang="nl-NL" noProof="0"/>
            </a:p>
          </p:txBody>
        </p:sp>
        <p:sp>
          <p:nvSpPr>
            <p:cNvPr id="15" name="Vrije vorm: vorm 14">
              <a:extLst>
                <a:ext uri="{FF2B5EF4-FFF2-40B4-BE49-F238E27FC236}">
                  <a16:creationId xmlns:a16="http://schemas.microsoft.com/office/drawing/2014/main" id="{5F03D626-4673-4183-9AA6-4B8AE4CA1244}"/>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lIns="0" tIns="0" rIns="0" bIns="0" rtlCol="0" anchor="ctr"/>
            <a:lstStyle/>
            <a:p>
              <a:endParaRPr lang="nl-NL" noProof="0"/>
            </a:p>
          </p:txBody>
        </p:sp>
        <p:sp>
          <p:nvSpPr>
            <p:cNvPr id="16" name="Vrije vorm: vorm 15">
              <a:extLst>
                <a:ext uri="{FF2B5EF4-FFF2-40B4-BE49-F238E27FC236}">
                  <a16:creationId xmlns:a16="http://schemas.microsoft.com/office/drawing/2014/main" id="{AFAA3318-A295-4B7D-9844-674A26EA5CD4}"/>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lIns="0" tIns="0" rIns="0" bIns="0" rtlCol="0" anchor="ctr"/>
            <a:lstStyle/>
            <a:p>
              <a:endParaRPr lang="nl-NL" noProof="0"/>
            </a:p>
          </p:txBody>
        </p:sp>
      </p:grpSp>
    </p:spTree>
    <p:extLst>
      <p:ext uri="{BB962C8B-B14F-4D97-AF65-F5344CB8AC3E}">
        <p14:creationId xmlns:p14="http://schemas.microsoft.com/office/powerpoint/2010/main" val="2176981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Hoofdstuk met afbeelding Groen">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tx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30F00BBB-AA3D-402D-A179-A9C017A3453D}" type="datetime1">
              <a:rPr lang="nl-NL" noProof="0" smtClean="0"/>
              <a:t>6-1-2025</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tx1"/>
                </a:solidFill>
              </a:defRPr>
            </a:lvl1p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tx1"/>
                </a:solidFill>
              </a:defRPr>
            </a:lvl1pPr>
          </a:lstStyle>
          <a:p>
            <a:fld id="{45B76B8B-DE07-48A4-9913-B57A52F2F853}" type="slidenum">
              <a:rPr lang="nl-NL" noProof="0" smtClean="0"/>
              <a:pPr/>
              <a:t>‹nr.›</a:t>
            </a:fld>
            <a:endParaRPr lang="nl-NL" noProof="0"/>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tx1"/>
                </a:solidFill>
                <a:latin typeface="+mj-lt"/>
                <a:ea typeface="+mj-ea"/>
                <a:cs typeface="+mj-cs"/>
              </a:defRPr>
            </a:lvl1pPr>
          </a:lstStyle>
          <a:p>
            <a:pPr lvl="0"/>
            <a:r>
              <a:rPr lang="nl-NL" noProof="0"/>
              <a:t>nr.</a:t>
            </a:r>
          </a:p>
        </p:txBody>
      </p:sp>
      <p:grpSp>
        <p:nvGrpSpPr>
          <p:cNvPr id="21" name="Logo">
            <a:extLst>
              <a:ext uri="{FF2B5EF4-FFF2-40B4-BE49-F238E27FC236}">
                <a16:creationId xmlns:a16="http://schemas.microsoft.com/office/drawing/2014/main" id="{DF413AD2-7FC6-4A2C-9ED4-EFF396CD56CB}"/>
              </a:ext>
            </a:extLst>
          </p:cNvPr>
          <p:cNvGrpSpPr>
            <a:grpSpLocks noChangeAspect="1"/>
          </p:cNvGrpSpPr>
          <p:nvPr userDrawn="1"/>
        </p:nvGrpSpPr>
        <p:grpSpPr>
          <a:xfrm>
            <a:off x="10999222" y="6308761"/>
            <a:ext cx="810000" cy="168361"/>
            <a:chOff x="4033837" y="3000375"/>
            <a:chExt cx="2429593" cy="504996"/>
          </a:xfrm>
          <a:solidFill>
            <a:schemeClr val="tx1"/>
          </a:solidFill>
        </p:grpSpPr>
        <p:sp>
          <p:nvSpPr>
            <p:cNvPr id="22" name="Vrije vorm: vorm 21">
              <a:extLst>
                <a:ext uri="{FF2B5EF4-FFF2-40B4-BE49-F238E27FC236}">
                  <a16:creationId xmlns:a16="http://schemas.microsoft.com/office/drawing/2014/main" id="{C35DBBAD-CFE2-468E-A5B8-9B5D64B28012}"/>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23" name="Vrije vorm: vorm 22">
              <a:extLst>
                <a:ext uri="{FF2B5EF4-FFF2-40B4-BE49-F238E27FC236}">
                  <a16:creationId xmlns:a16="http://schemas.microsoft.com/office/drawing/2014/main" id="{0DBC2CE3-1DE3-416B-BC17-4396260896B8}"/>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24" name="Vrije vorm: vorm 23">
              <a:extLst>
                <a:ext uri="{FF2B5EF4-FFF2-40B4-BE49-F238E27FC236}">
                  <a16:creationId xmlns:a16="http://schemas.microsoft.com/office/drawing/2014/main" id="{DD22A412-D436-4EFA-9833-FEEC06EBEE9F}"/>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25" name="Vrije vorm: vorm 24">
              <a:extLst>
                <a:ext uri="{FF2B5EF4-FFF2-40B4-BE49-F238E27FC236}">
                  <a16:creationId xmlns:a16="http://schemas.microsoft.com/office/drawing/2014/main" id="{37D3242E-9020-4400-99CC-726ED4D518E2}"/>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26" name="Vrije vorm: vorm 25">
              <a:extLst>
                <a:ext uri="{FF2B5EF4-FFF2-40B4-BE49-F238E27FC236}">
                  <a16:creationId xmlns:a16="http://schemas.microsoft.com/office/drawing/2014/main" id="{2D8AD5B1-D05B-4B65-92F2-FEE5323B0F3C}"/>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27" name="Vrije vorm: vorm 26">
              <a:extLst>
                <a:ext uri="{FF2B5EF4-FFF2-40B4-BE49-F238E27FC236}">
                  <a16:creationId xmlns:a16="http://schemas.microsoft.com/office/drawing/2014/main" id="{649EC10B-E95F-49E6-97BB-60C1AE632AC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28" name="Vrije vorm: vorm 27">
              <a:extLst>
                <a:ext uri="{FF2B5EF4-FFF2-40B4-BE49-F238E27FC236}">
                  <a16:creationId xmlns:a16="http://schemas.microsoft.com/office/drawing/2014/main" id="{8B788238-6643-4924-9470-03C1327A6B1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27553984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Accent dia groen">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1368000"/>
            <a:ext cx="10108030" cy="1160403"/>
          </a:xfrm>
        </p:spPr>
        <p:txBody>
          <a:bodyPr/>
          <a:lstStyle>
            <a:lvl1pPr>
              <a:defRPr>
                <a:solidFill>
                  <a:srgbClr val="E6E6E6"/>
                </a:solidFill>
              </a:defRPr>
            </a:lvl1pPr>
          </a:lstStyle>
          <a:p>
            <a:r>
              <a:rPr lang="nl-NL" noProof="0"/>
              <a:t>Klik om stijl te bewerken</a:t>
            </a:r>
          </a:p>
        </p:txBody>
      </p:sp>
      <p:pic>
        <p:nvPicPr>
          <p:cNvPr id="10" name="Vormentaal" descr="Afbeelding met tekst&#10;&#10;Automatisch gegenereerde beschrijving">
            <a:extLst>
              <a:ext uri="{FF2B5EF4-FFF2-40B4-BE49-F238E27FC236}">
                <a16:creationId xmlns:a16="http://schemas.microsoft.com/office/drawing/2014/main" id="{54F6A987-9670-44F2-9B36-4C0123CD9E1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4D64DE01-3480-42CF-9B50-C0496424F63F}" type="datetime1">
              <a:rPr lang="nl-NL" noProof="0" smtClean="0"/>
              <a:t>6-1-2025</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296862"/>
            <a:ext cx="8505825" cy="5832475"/>
          </a:xfrm>
        </p:spPr>
        <p:txBody>
          <a:bodyPr numCol="1" spcCol="180000" anchor="ctr"/>
          <a:lstStyle>
            <a:lvl1pPr marL="432000" indent="-432000">
              <a:spcBef>
                <a:spcPts val="1200"/>
              </a:spcBef>
              <a:defRPr sz="3000">
                <a:solidFill>
                  <a:schemeClr val="tx1"/>
                </a:solidFill>
              </a:defRPr>
            </a:lvl1pPr>
            <a:lvl2pPr marL="864000" indent="-432000">
              <a:spcBef>
                <a:spcPts val="1200"/>
              </a:spcBef>
              <a:defRPr sz="3000">
                <a:solidFill>
                  <a:schemeClr val="tx1"/>
                </a:solidFill>
              </a:defRPr>
            </a:lvl2pPr>
            <a:lvl3pPr marL="1296000" indent="-432000">
              <a:spcBef>
                <a:spcPts val="0"/>
              </a:spcBef>
              <a:defRPr sz="3000">
                <a:solidFill>
                  <a:schemeClr val="tx1"/>
                </a:solidFill>
              </a:defRPr>
            </a:lvl3pPr>
            <a:lvl4pPr>
              <a:spcBef>
                <a:spcPts val="1200"/>
              </a:spcBef>
              <a:defRPr sz="3000">
                <a:solidFill>
                  <a:schemeClr val="tx1"/>
                </a:solidFill>
              </a:defRPr>
            </a:lvl4pPr>
            <a:lvl5pPr>
              <a:spcBef>
                <a:spcPts val="1200"/>
              </a:spcBef>
              <a:defRPr sz="3000">
                <a:solidFill>
                  <a:schemeClr val="tx1"/>
                </a:solidFill>
              </a:defRPr>
            </a:lvl5pPr>
            <a:lvl6pPr>
              <a:spcBef>
                <a:spcPts val="1200"/>
              </a:spcBef>
              <a:defRPr sz="3000">
                <a:solidFill>
                  <a:schemeClr val="tx1"/>
                </a:solidFill>
              </a:defRPr>
            </a:lvl6pPr>
            <a:lvl7pPr>
              <a:spcBef>
                <a:spcPts val="1200"/>
              </a:spcBef>
              <a:defRPr sz="3000">
                <a:solidFill>
                  <a:schemeClr val="tx1"/>
                </a:solidFill>
              </a:defRPr>
            </a:lvl7pPr>
            <a:lvl8pPr>
              <a:spcBef>
                <a:spcPts val="1200"/>
              </a:spcBef>
              <a:defRPr sz="3000">
                <a:solidFill>
                  <a:schemeClr val="tx1"/>
                </a:solidFill>
              </a:defRPr>
            </a:lvl8pPr>
            <a:lvl9pPr>
              <a:spcBef>
                <a:spcPts val="1200"/>
              </a:spcBef>
              <a:defRPr sz="3000">
                <a:solidFill>
                  <a:schemeClr val="tx1"/>
                </a:solidFill>
              </a:defRPr>
            </a:lvl9p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grpSp>
        <p:nvGrpSpPr>
          <p:cNvPr id="11" name="Logo">
            <a:extLst>
              <a:ext uri="{FF2B5EF4-FFF2-40B4-BE49-F238E27FC236}">
                <a16:creationId xmlns:a16="http://schemas.microsoft.com/office/drawing/2014/main" id="{5A67ED8A-1F77-4759-810A-AC88E8934E9C}"/>
              </a:ext>
            </a:extLst>
          </p:cNvPr>
          <p:cNvGrpSpPr>
            <a:grpSpLocks noChangeAspect="1"/>
          </p:cNvGrpSpPr>
          <p:nvPr userDrawn="1"/>
        </p:nvGrpSpPr>
        <p:grpSpPr>
          <a:xfrm>
            <a:off x="10999222" y="6308761"/>
            <a:ext cx="810000" cy="168361"/>
            <a:chOff x="4033837" y="3000375"/>
            <a:chExt cx="2429593" cy="504996"/>
          </a:xfrm>
          <a:solidFill>
            <a:schemeClr val="tx1"/>
          </a:solidFill>
        </p:grpSpPr>
        <p:sp>
          <p:nvSpPr>
            <p:cNvPr id="12" name="Vrije vorm: vorm 11">
              <a:extLst>
                <a:ext uri="{FF2B5EF4-FFF2-40B4-BE49-F238E27FC236}">
                  <a16:creationId xmlns:a16="http://schemas.microsoft.com/office/drawing/2014/main" id="{8FE7ED73-845F-466E-88CA-8FF5121DB4C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3" name="Vrije vorm: vorm 12">
              <a:extLst>
                <a:ext uri="{FF2B5EF4-FFF2-40B4-BE49-F238E27FC236}">
                  <a16:creationId xmlns:a16="http://schemas.microsoft.com/office/drawing/2014/main" id="{7EFBE599-2450-43C2-B3B8-66B87E75C6DA}"/>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4" name="Vrije vorm: vorm 13">
              <a:extLst>
                <a:ext uri="{FF2B5EF4-FFF2-40B4-BE49-F238E27FC236}">
                  <a16:creationId xmlns:a16="http://schemas.microsoft.com/office/drawing/2014/main" id="{532CC8B6-CA02-4155-A71F-2783491CB730}"/>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B2DCE2F1-84DB-42AC-A0A6-15D6B58F93E7}"/>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C012A12D-CD90-401D-9811-125E09DDDB97}"/>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B6613E1E-1F23-466D-9B4B-F2ADDE8656AC}"/>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18" name="Vrije vorm: vorm 17">
              <a:extLst>
                <a:ext uri="{FF2B5EF4-FFF2-40B4-BE49-F238E27FC236}">
                  <a16:creationId xmlns:a16="http://schemas.microsoft.com/office/drawing/2014/main" id="{B6C9BD3F-17C3-4321-8B85-B2F1D3FD4A5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39294387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Accent dia blauw">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1368000"/>
            <a:ext cx="10108030" cy="1160403"/>
          </a:xfrm>
        </p:spPr>
        <p:txBody>
          <a:bodyPr/>
          <a:lstStyle>
            <a:lvl1pPr>
              <a:defRPr>
                <a:solidFill>
                  <a:srgbClr val="E6E6E6"/>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7589DF6-5FCC-4E20-A137-51BC7E33C7E6}" type="datetime1">
              <a:rPr lang="nl-NL" noProof="0" smtClean="0"/>
              <a:t>6-1-2025</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45B76B8B-DE07-48A4-9913-B57A52F2F853}" type="slidenum">
              <a:rPr lang="nl-NL" noProof="0" smtClean="0"/>
              <a:pPr/>
              <a:t>‹nr.›</a:t>
            </a:fld>
            <a:endParaRPr lang="nl-NL" noProof="0"/>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296862"/>
            <a:ext cx="11449050" cy="5832475"/>
          </a:xfrm>
        </p:spPr>
        <p:txBody>
          <a:bodyPr numCol="1" spcCol="180000" anchor="ctr"/>
          <a:lstStyle>
            <a:lvl1pPr marL="432000" indent="-432000">
              <a:spcBef>
                <a:spcPts val="1200"/>
              </a:spcBef>
              <a:defRPr sz="3000">
                <a:solidFill>
                  <a:schemeClr val="accent1"/>
                </a:solidFill>
              </a:defRPr>
            </a:lvl1pPr>
            <a:lvl2pPr marL="864000" indent="-432000">
              <a:spcBef>
                <a:spcPts val="1200"/>
              </a:spcBef>
              <a:defRPr sz="3000">
                <a:solidFill>
                  <a:schemeClr val="accent1"/>
                </a:solidFill>
              </a:defRPr>
            </a:lvl2pPr>
            <a:lvl3pPr marL="1296000" indent="-432000">
              <a:spcBef>
                <a:spcPts val="0"/>
              </a:spcBef>
              <a:defRPr sz="3000">
                <a:solidFill>
                  <a:schemeClr val="accent1"/>
                </a:solidFill>
              </a:defRPr>
            </a:lvl3pPr>
            <a:lvl4pPr>
              <a:spcBef>
                <a:spcPts val="1200"/>
              </a:spcBef>
              <a:defRPr sz="3000">
                <a:solidFill>
                  <a:schemeClr val="accent1"/>
                </a:solidFill>
              </a:defRPr>
            </a:lvl4pPr>
            <a:lvl5pPr>
              <a:spcBef>
                <a:spcPts val="1200"/>
              </a:spcBef>
              <a:defRPr sz="3000">
                <a:solidFill>
                  <a:schemeClr val="accent1"/>
                </a:solidFill>
              </a:defRPr>
            </a:lvl5pPr>
            <a:lvl6pPr>
              <a:spcBef>
                <a:spcPts val="1200"/>
              </a:spcBef>
              <a:defRPr sz="3000">
                <a:solidFill>
                  <a:schemeClr val="accent1"/>
                </a:solidFill>
              </a:defRPr>
            </a:lvl6pPr>
            <a:lvl7pPr>
              <a:spcBef>
                <a:spcPts val="1200"/>
              </a:spcBef>
              <a:defRPr sz="3000">
                <a:solidFill>
                  <a:schemeClr val="accent1"/>
                </a:solidFill>
              </a:defRPr>
            </a:lvl7pPr>
            <a:lvl8pPr>
              <a:spcBef>
                <a:spcPts val="1200"/>
              </a:spcBef>
              <a:defRPr sz="3000">
                <a:solidFill>
                  <a:schemeClr val="accent1"/>
                </a:solidFill>
              </a:defRPr>
            </a:lvl8pPr>
            <a:lvl9pPr>
              <a:spcBef>
                <a:spcPts val="1200"/>
              </a:spcBef>
              <a:defRPr sz="3000">
                <a:solidFill>
                  <a:schemeClr val="accent1"/>
                </a:solidFill>
              </a:defRPr>
            </a:lvl9p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grpSp>
        <p:nvGrpSpPr>
          <p:cNvPr id="9" name="Logo">
            <a:extLst>
              <a:ext uri="{FF2B5EF4-FFF2-40B4-BE49-F238E27FC236}">
                <a16:creationId xmlns:a16="http://schemas.microsoft.com/office/drawing/2014/main" id="{9B22A25C-190B-4ED6-B8BF-C55218FB3D57}"/>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A3FEF0A4-EC1B-425C-A78F-DA83B9CF788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D9D5AAEF-7447-4BBC-805D-2129ED1DAAA1}"/>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D327784A-7303-4EEF-8BA5-8360E9D1F53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45C2DC8A-1B7A-4FDD-8F4B-A0AA89F71C7D}"/>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FF0EA9D2-F39B-4B39-9690-A5B30E3787F8}"/>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920D4351-8D5E-42EF-A387-B8400833BD40}"/>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D29B61A3-5E96-49CC-AB23-C9E1480B629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20174079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 en tekst 2 kolommen">
    <p:spTree>
      <p:nvGrpSpPr>
        <p:cNvPr id="1" name=""/>
        <p:cNvGrpSpPr/>
        <p:nvPr/>
      </p:nvGrpSpPr>
      <p:grpSpPr>
        <a:xfrm>
          <a:off x="0" y="0"/>
          <a:ext cx="0" cy="0"/>
          <a:chOff x="0" y="0"/>
          <a:chExt cx="0" cy="0"/>
        </a:xfrm>
      </p:grpSpPr>
      <p:pic>
        <p:nvPicPr>
          <p:cNvPr id="9" name="Vormentaal">
            <a:extLst>
              <a:ext uri="{FF2B5EF4-FFF2-40B4-BE49-F238E27FC236}">
                <a16:creationId xmlns:a16="http://schemas.microsoft.com/office/drawing/2014/main" id="{BA3CFE1A-5F55-4AFF-9E62-B3A39DA8845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A31A92CC-9A51-4DCB-9CE1-87C12736465F}" type="datetime1">
              <a:rPr lang="nl-NL" noProof="0" smtClean="0"/>
              <a:t>6-1-2025</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11449050" cy="4419599"/>
          </a:xfrm>
        </p:spPr>
        <p:txBody>
          <a:bodyPr numCol="2"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Tree>
    <p:extLst>
      <p:ext uri="{BB962C8B-B14F-4D97-AF65-F5344CB8AC3E}">
        <p14:creationId xmlns:p14="http://schemas.microsoft.com/office/powerpoint/2010/main" val="20475747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el tekst en afbeelding recht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5638799" cy="1160403"/>
          </a:xfrm>
        </p:spPr>
        <p:txBody>
          <a:bodyPr/>
          <a:lstStyle/>
          <a:p>
            <a:r>
              <a:rPr lang="nl-NL" noProof="0"/>
              <a:t>Klik om stijl te bewerken</a:t>
            </a:r>
            <a:endParaRPr lang="nl-NL" noProof="0" dirty="0"/>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4EEB38DD-7B9B-4187-B15F-CA706FB7F2BF}" type="datetime1">
              <a:rPr lang="nl-NL" noProof="0" smtClean="0"/>
              <a:t>6-1-2025</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0" name="Logo">
            <a:extLst>
              <a:ext uri="{FF2B5EF4-FFF2-40B4-BE49-F238E27FC236}">
                <a16:creationId xmlns:a16="http://schemas.microsoft.com/office/drawing/2014/main" id="{42160A09-3D65-4023-B2D9-19CBE4033D7D}"/>
              </a:ext>
            </a:extLst>
          </p:cNvPr>
          <p:cNvSpPr>
            <a:spLocks noGrp="1"/>
          </p:cNvSpPr>
          <p:nvPr>
            <p:ph type="body" sz="quarter" idx="15"/>
          </p:nvPr>
        </p:nvSpPr>
        <p:spPr>
          <a:xfrm>
            <a:off x="10999221" y="6308761"/>
            <a:ext cx="810000" cy="168361"/>
          </a:xfrm>
          <a:blipFill dpi="0" rotWithShape="1">
            <a:blip r:embed="rId2" cstate="email">
              <a:extLst>
                <a:ext uri="{28A0092B-C50C-407E-A947-70E740481C1C}">
                  <a14:useLocalDpi xmlns:a14="http://schemas.microsoft.com/office/drawing/2010/main"/>
                </a:ext>
              </a:extLst>
            </a:blip>
            <a:srcRect/>
            <a:stretch>
              <a:fillRect/>
            </a:stretch>
          </a:blipFill>
        </p:spPr>
        <p:txBody>
          <a:bodyPr lIns="1728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26878811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el tekst en afbeelding link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6175377" y="296863"/>
            <a:ext cx="5638799" cy="1160403"/>
          </a:xfrm>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37BC7CD8-A649-4824-9F9C-F7DAF78B876D}" type="datetime1">
              <a:rPr lang="nl-NL" noProof="0" smtClean="0"/>
              <a:t>6-1-2025</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6175377"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0"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Tree>
    <p:extLst>
      <p:ext uri="{BB962C8B-B14F-4D97-AF65-F5344CB8AC3E}">
        <p14:creationId xmlns:p14="http://schemas.microsoft.com/office/powerpoint/2010/main" val="39120261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kst en afbeelding rechts en ond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F56DC809-E006-4D4A-A571-B5578B43D022}" type="datetime1">
              <a:rPr lang="nl-NL" noProof="0" smtClean="0"/>
              <a:t>6-1-2025</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6164071" y="1700213"/>
            <a:ext cx="5656454"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6175377" y="5722937"/>
            <a:ext cx="564514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Tree>
    <p:extLst>
      <p:ext uri="{BB962C8B-B14F-4D97-AF65-F5344CB8AC3E}">
        <p14:creationId xmlns:p14="http://schemas.microsoft.com/office/powerpoint/2010/main" val="5770042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kst en afbeelding links en onderschrif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4BE8DD9C-7F4A-4F66-B4B4-1B60430E8CA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84B5DEA8-D406-4DE0-9C63-B6B0DEA56C5C}" type="datetime1">
              <a:rPr lang="nl-NL" noProof="0" smtClean="0"/>
              <a:t>6-1-2025</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371475" y="5722937"/>
            <a:ext cx="564514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5" y="1700213"/>
            <a:ext cx="5656454"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6175376" y="1700212"/>
            <a:ext cx="4823846" cy="4429125"/>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Tree>
    <p:extLst>
      <p:ext uri="{BB962C8B-B14F-4D97-AF65-F5344CB8AC3E}">
        <p14:creationId xmlns:p14="http://schemas.microsoft.com/office/powerpoint/2010/main" val="39059356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kst met 2 afbeeldingenen onderschrif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4BE8DD9C-7F4A-4F66-B4B4-1B60430E8CA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6B60EDB9-8966-4269-B009-409D6A203F05}" type="datetime1">
              <a:rPr lang="nl-NL" noProof="0" smtClean="0"/>
              <a:t>6-1-2025</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371475" y="5722937"/>
            <a:ext cx="715236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5" y="1700213"/>
            <a:ext cx="3483431"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7620000" y="1700212"/>
            <a:ext cx="4200525" cy="4429125"/>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
        <p:nvSpPr>
          <p:cNvPr id="11" name="Tijdelijke aanduiding voor afbeelding 24">
            <a:extLst>
              <a:ext uri="{FF2B5EF4-FFF2-40B4-BE49-F238E27FC236}">
                <a16:creationId xmlns:a16="http://schemas.microsoft.com/office/drawing/2014/main" id="{D8BB524D-FB97-48EA-9B22-1D40DF7B05C9}"/>
              </a:ext>
            </a:extLst>
          </p:cNvPr>
          <p:cNvSpPr>
            <a:spLocks noGrp="1"/>
          </p:cNvSpPr>
          <p:nvPr>
            <p:ph type="pic" sz="quarter" idx="17"/>
          </p:nvPr>
        </p:nvSpPr>
        <p:spPr>
          <a:xfrm>
            <a:off x="4040412" y="1711833"/>
            <a:ext cx="3483431"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Tree>
    <p:extLst>
      <p:ext uri="{BB962C8B-B14F-4D97-AF65-F5344CB8AC3E}">
        <p14:creationId xmlns:p14="http://schemas.microsoft.com/office/powerpoint/2010/main" val="10828073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ussendia 01">
    <p:bg>
      <p:bgPr>
        <a:solidFill>
          <a:schemeClr val="tx1"/>
        </a:solidFill>
        <a:effectLst/>
      </p:bgPr>
    </p:bg>
    <p:spTree>
      <p:nvGrpSpPr>
        <p:cNvPr id="1" name=""/>
        <p:cNvGrpSpPr/>
        <p:nvPr/>
      </p:nvGrpSpPr>
      <p:grpSpPr>
        <a:xfrm>
          <a:off x="0" y="0"/>
          <a:ext cx="0" cy="0"/>
          <a:chOff x="0" y="0"/>
          <a:chExt cx="0" cy="0"/>
        </a:xfrm>
      </p:grpSpPr>
      <p:pic>
        <p:nvPicPr>
          <p:cNvPr id="12" name="Vormentaal" descr="Afbeelding met kaart&#10;&#10;Automatisch gegenereerde beschrijving">
            <a:extLst>
              <a:ext uri="{FF2B5EF4-FFF2-40B4-BE49-F238E27FC236}">
                <a16:creationId xmlns:a16="http://schemas.microsoft.com/office/drawing/2014/main" id="{6D0FBC86-3139-4B27-8D51-331E464E0CF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r>
              <a:rPr lang="nl-NL" noProof="0"/>
              <a:t>Onderwerp van de presentatie</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F5111CDB-CE47-42D8-BA9F-C515F5D3223B}" type="datetime1">
              <a:rPr lang="nl-NL" noProof="0" smtClean="0"/>
              <a:t>6-1-2025</a:t>
            </a:fld>
            <a:endParaRPr lang="nl-NL" noProof="0"/>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0800" y="3958225"/>
            <a:ext cx="8676000" cy="2171113"/>
          </a:xfrm>
        </p:spPr>
        <p:txBody>
          <a:bodyPr anchor="b">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8" name="Logo">
            <a:extLst>
              <a:ext uri="{FF2B5EF4-FFF2-40B4-BE49-F238E27FC236}">
                <a16:creationId xmlns:a16="http://schemas.microsoft.com/office/drawing/2014/main" id="{16CD576B-E897-48B0-9871-C2287A8890B3}"/>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9" name="Vrije vorm: vorm 8">
              <a:extLst>
                <a:ext uri="{FF2B5EF4-FFF2-40B4-BE49-F238E27FC236}">
                  <a16:creationId xmlns:a16="http://schemas.microsoft.com/office/drawing/2014/main" id="{5B8DA7BB-2108-4AFD-9102-7DC9FFD16BBF}"/>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E8C04E09-04E3-4C01-8AA7-B2D4A35B8067}"/>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13D0FDDE-9B11-4A56-839A-9AFA0CB281CA}"/>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59BCBE34-961B-423B-A57F-D1312758DE6B}"/>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21236955-7D40-41B5-8916-1664B1CCFDCB}"/>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73588406-8542-4E2B-BA4D-DC2F5330FDBC}"/>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46522910-EB60-4FB9-A5B5-C7D73ECFA322}"/>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8432650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B94A498D-C906-4812-959B-BBA6D4E948A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1F360904-632D-4428-B762-9ED2B3079DE4}" type="datetime1">
              <a:rPr lang="nl-NL" noProof="0" smtClean="0"/>
              <a:t>6-1-2025</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Tree>
    <p:extLst>
      <p:ext uri="{BB962C8B-B14F-4D97-AF65-F5344CB8AC3E}">
        <p14:creationId xmlns:p14="http://schemas.microsoft.com/office/powerpoint/2010/main" val="27690476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ussendia 02">
    <p:bg>
      <p:bgPr>
        <a:solidFill>
          <a:schemeClr val="tx1"/>
        </a:solidFill>
        <a:effectLst/>
      </p:bgPr>
    </p:bg>
    <p:spTree>
      <p:nvGrpSpPr>
        <p:cNvPr id="1" name=""/>
        <p:cNvGrpSpPr/>
        <p:nvPr/>
      </p:nvGrpSpPr>
      <p:grpSpPr>
        <a:xfrm>
          <a:off x="0" y="0"/>
          <a:ext cx="0" cy="0"/>
          <a:chOff x="0" y="0"/>
          <a:chExt cx="0" cy="0"/>
        </a:xfrm>
      </p:grpSpPr>
      <p:pic>
        <p:nvPicPr>
          <p:cNvPr id="12" name="Vormentaal">
            <a:extLst>
              <a:ext uri="{FF2B5EF4-FFF2-40B4-BE49-F238E27FC236}">
                <a16:creationId xmlns:a16="http://schemas.microsoft.com/office/drawing/2014/main" id="{6D0FBC86-3139-4B27-8D51-331E464E0CF8}"/>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r>
              <a:rPr lang="nl-NL" noProof="0"/>
              <a:t>Onderwerp van de presentatie</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F5D67444-35CA-4F30-A69C-8F275EF502B8}" type="datetime1">
              <a:rPr lang="nl-NL" noProof="0" smtClean="0"/>
              <a:t>6-1-2025</a:t>
            </a:fld>
            <a:endParaRPr lang="nl-NL" noProof="0"/>
          </a:p>
        </p:txBody>
      </p:sp>
      <p:sp>
        <p:nvSpPr>
          <p:cNvPr id="8" name="Ondertitel 2">
            <a:extLst>
              <a:ext uri="{FF2B5EF4-FFF2-40B4-BE49-F238E27FC236}">
                <a16:creationId xmlns:a16="http://schemas.microsoft.com/office/drawing/2014/main" id="{3C1A9647-39CF-48DD-9463-3076926B4593}"/>
              </a:ext>
            </a:extLst>
          </p:cNvPr>
          <p:cNvSpPr>
            <a:spLocks noGrp="1"/>
          </p:cNvSpPr>
          <p:nvPr>
            <p:ph type="subTitle" idx="1"/>
          </p:nvPr>
        </p:nvSpPr>
        <p:spPr>
          <a:xfrm>
            <a:off x="374650" y="2610355"/>
            <a:ext cx="5645149" cy="3518983"/>
          </a:xfrm>
        </p:spPr>
        <p:txBody>
          <a:bodyPr>
            <a:normAutofit/>
          </a:bodyPr>
          <a:lstStyle>
            <a:lvl1pPr marL="0" indent="0" algn="l">
              <a:buNone/>
              <a:defRPr sz="30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96862"/>
            <a:ext cx="7197725" cy="2088000"/>
          </a:xfrm>
        </p:spPr>
        <p:txBody>
          <a:bodyPr wrap="square" anchor="t" anchorCtr="0">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9" name="Logo">
            <a:extLst>
              <a:ext uri="{FF2B5EF4-FFF2-40B4-BE49-F238E27FC236}">
                <a16:creationId xmlns:a16="http://schemas.microsoft.com/office/drawing/2014/main" id="{4E91454C-1553-4226-A18E-25F69480BDCF}"/>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B26949AC-436E-4C19-94E9-76BBD7A64292}"/>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58EE68E4-D104-4232-99AA-C330583CD846}"/>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DEBF829A-4EAA-4730-BCBC-AC5AEB4A48E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F90529B0-CDE6-4EEA-B9BA-EF302169B8DC}"/>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08040EA0-554D-42EC-92EB-7BEB618A7A6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419A56E6-7AE0-4AE2-B24B-8521D266EF5D}"/>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456857BC-28DF-4422-BDB9-EE446942840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39914233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ussendia 03">
    <p:bg>
      <p:bgPr>
        <a:solidFill>
          <a:schemeClr val="tx1"/>
        </a:solidFill>
        <a:effectLst/>
      </p:bgPr>
    </p:bg>
    <p:spTree>
      <p:nvGrpSpPr>
        <p:cNvPr id="1" name=""/>
        <p:cNvGrpSpPr/>
        <p:nvPr/>
      </p:nvGrpSpPr>
      <p:grpSpPr>
        <a:xfrm>
          <a:off x="0" y="0"/>
          <a:ext cx="0" cy="0"/>
          <a:chOff x="0" y="0"/>
          <a:chExt cx="0" cy="0"/>
        </a:xfrm>
      </p:grpSpPr>
      <p:pic>
        <p:nvPicPr>
          <p:cNvPr id="12" name="Vormentaal">
            <a:extLst>
              <a:ext uri="{FF2B5EF4-FFF2-40B4-BE49-F238E27FC236}">
                <a16:creationId xmlns:a16="http://schemas.microsoft.com/office/drawing/2014/main" id="{6D0FBC86-3139-4B27-8D51-331E464E0CF8}"/>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1999" cy="6857999"/>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r>
              <a:rPr lang="nl-NL" noProof="0"/>
              <a:t>Onderwerp van de presentatie</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57F04B2F-7CB4-4EC9-8DAE-E7C3ED683122}" type="datetime1">
              <a:rPr lang="nl-NL" noProof="0" smtClean="0"/>
              <a:t>6-1-2025</a:t>
            </a:fld>
            <a:endParaRPr lang="nl-NL" noProof="0"/>
          </a:p>
        </p:txBody>
      </p:sp>
      <p:sp>
        <p:nvSpPr>
          <p:cNvPr id="8" name="Ondertitel 2">
            <a:extLst>
              <a:ext uri="{FF2B5EF4-FFF2-40B4-BE49-F238E27FC236}">
                <a16:creationId xmlns:a16="http://schemas.microsoft.com/office/drawing/2014/main" id="{3C1A9647-39CF-48DD-9463-3076926B4593}"/>
              </a:ext>
            </a:extLst>
          </p:cNvPr>
          <p:cNvSpPr>
            <a:spLocks noGrp="1"/>
          </p:cNvSpPr>
          <p:nvPr>
            <p:ph type="subTitle" idx="1"/>
          </p:nvPr>
        </p:nvSpPr>
        <p:spPr>
          <a:xfrm>
            <a:off x="374650" y="5155915"/>
            <a:ext cx="7668000" cy="973424"/>
          </a:xfrm>
        </p:spPr>
        <p:txBody>
          <a:bodyPr>
            <a:normAutofit/>
          </a:bodyPr>
          <a:lstStyle>
            <a:lvl1pPr marL="0" indent="0" algn="l">
              <a:buNone/>
              <a:defRPr sz="30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824163"/>
            <a:ext cx="7668000" cy="2082553"/>
          </a:xfrm>
        </p:spPr>
        <p:txBody>
          <a:bodyPr wrap="square" anchor="b" anchorCtr="0">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9" name="Logo">
            <a:extLst>
              <a:ext uri="{FF2B5EF4-FFF2-40B4-BE49-F238E27FC236}">
                <a16:creationId xmlns:a16="http://schemas.microsoft.com/office/drawing/2014/main" id="{9733E39C-4C40-4389-8C21-2D43E063DC7B}"/>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781389AE-32D9-461C-A3C8-7E1C8F5A9338}"/>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1A821575-1DC5-4AF8-AFAA-E319B98997CE}"/>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260798AD-8169-44B2-95BB-A78E80C71DF8}"/>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F9DCE5D-B239-4F39-B873-FF28358F9A3D}"/>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223D429B-CC1E-4F4C-9BE0-93B982E1AB22}"/>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82EC02D2-A6C2-45F4-A22B-ACF9769F3EFF}"/>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CE661FFD-63E2-4ACF-B5AE-7F72D4EB7A82}"/>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7358479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el afbeelding vollebreedte en tekst 2 kolommen">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A069464-62FE-406B-87B8-2D97F20E17F9}" type="datetime1">
              <a:rPr lang="nl-NL" noProof="0" smtClean="0"/>
              <a:t>6-1-2025</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4" y="1700213"/>
            <a:ext cx="11437745" cy="2859087"/>
          </a:xfrm>
          <a:solidFill>
            <a:schemeClr val="accent3">
              <a:lumMod val="20000"/>
              <a:lumOff val="80000"/>
            </a:schemeClr>
          </a:solidFill>
        </p:spPr>
        <p:txBody>
          <a:bodyPr tIns="1800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4721300"/>
            <a:ext cx="11437745" cy="1408037"/>
          </a:xfrm>
        </p:spPr>
        <p:txBody>
          <a:bodyPr numCol="2"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Tree>
    <p:extLst>
      <p:ext uri="{BB962C8B-B14F-4D97-AF65-F5344CB8AC3E}">
        <p14:creationId xmlns:p14="http://schemas.microsoft.com/office/powerpoint/2010/main" val="19701871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Afbeelding groot">
    <p:bg>
      <p:bgPr>
        <a:solidFill>
          <a:schemeClr val="tx1"/>
        </a:solid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p:txBody>
          <a:bodyPr/>
          <a:lstStyle/>
          <a:p>
            <a:fld id="{CCC48442-589B-4BFC-9184-496EEB8D88F7}" type="datetime1">
              <a:rPr lang="nl-NL" noProof="0" smtClean="0"/>
              <a:t>6-1-2025</a:t>
            </a:fld>
            <a:endParaRPr lang="nl-NL" noProof="0"/>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p:txBody>
          <a:bodyPr/>
          <a:lstStyle>
            <a:lvl1pPr>
              <a:defRPr>
                <a:solidFill>
                  <a:schemeClr val="accent1"/>
                </a:solidFill>
              </a:defRPr>
            </a:lvl1pPr>
          </a:lstStyle>
          <a:p>
            <a:r>
              <a:rPr lang="nl-NL" noProof="0"/>
              <a:t>Onderwerp van de presentatie</a:t>
            </a:r>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p:txBody>
          <a:bodyPr/>
          <a:lstStyle>
            <a:lvl1pPr>
              <a:defRPr>
                <a:solidFill>
                  <a:schemeClr val="accent1"/>
                </a:solidFill>
              </a:defRPr>
            </a:lvl1pPr>
          </a:lstStyle>
          <a:p>
            <a:fld id="{45B76B8B-DE07-48A4-9913-B57A52F2F853}" type="slidenum">
              <a:rPr lang="nl-NL" noProof="0" smtClean="0"/>
              <a:pPr/>
              <a:t>‹nr.›</a:t>
            </a:fld>
            <a:endParaRPr lang="nl-NL" noProof="0"/>
          </a:p>
        </p:txBody>
      </p:sp>
      <p:sp>
        <p:nvSpPr>
          <p:cNvPr id="5" name="Tijdelijke aanduiding voor afbeelding 24">
            <a:extLst>
              <a:ext uri="{FF2B5EF4-FFF2-40B4-BE49-F238E27FC236}">
                <a16:creationId xmlns:a16="http://schemas.microsoft.com/office/drawing/2014/main" id="{60BC0BA4-B3C0-4FA6-9353-2297928C7879}"/>
              </a:ext>
            </a:extLst>
          </p:cNvPr>
          <p:cNvSpPr>
            <a:spLocks noGrp="1"/>
          </p:cNvSpPr>
          <p:nvPr>
            <p:ph type="pic" sz="quarter" idx="14"/>
          </p:nvPr>
        </p:nvSpPr>
        <p:spPr>
          <a:xfrm>
            <a:off x="371474" y="296863"/>
            <a:ext cx="11449051" cy="5832474"/>
          </a:xfrm>
          <a:solidFill>
            <a:schemeClr val="accent3">
              <a:lumMod val="20000"/>
              <a:lumOff val="80000"/>
            </a:schemeClr>
          </a:solidFill>
        </p:spPr>
        <p:txBody>
          <a:bodyPr tIns="3420000"/>
          <a:lstStyle>
            <a:lvl1pPr marL="0" indent="0" algn="ctr">
              <a:buNone/>
              <a:defRPr>
                <a:solidFill>
                  <a:schemeClr val="tx1"/>
                </a:solidFill>
              </a:defRPr>
            </a:lvl1pPr>
          </a:lstStyle>
          <a:p>
            <a:r>
              <a:rPr lang="nl-NL" noProof="0"/>
              <a:t>Klik op het pictogram als u een afbeelding wilt toevoegen</a:t>
            </a:r>
          </a:p>
        </p:txBody>
      </p:sp>
      <p:grpSp>
        <p:nvGrpSpPr>
          <p:cNvPr id="7" name="Logo">
            <a:extLst>
              <a:ext uri="{FF2B5EF4-FFF2-40B4-BE49-F238E27FC236}">
                <a16:creationId xmlns:a16="http://schemas.microsoft.com/office/drawing/2014/main" id="{BE06C8B0-721A-49E2-B715-76D2C8888846}"/>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8" name="Vrije vorm: vorm 7">
              <a:extLst>
                <a:ext uri="{FF2B5EF4-FFF2-40B4-BE49-F238E27FC236}">
                  <a16:creationId xmlns:a16="http://schemas.microsoft.com/office/drawing/2014/main" id="{839046D3-9D24-4E40-9FBD-3369D41A7D1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9" name="Vrije vorm: vorm 8">
              <a:extLst>
                <a:ext uri="{FF2B5EF4-FFF2-40B4-BE49-F238E27FC236}">
                  <a16:creationId xmlns:a16="http://schemas.microsoft.com/office/drawing/2014/main" id="{C7E72124-D07D-40DD-80FF-BB8A322D07D5}"/>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B1086FB4-193A-4073-A630-AA2FFC029684}"/>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80EE26EF-ABEC-4B70-B3A4-3FDD556815C0}"/>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6797E3F4-ABBA-48AE-86C1-197489A5E3F9}"/>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DB90C388-8785-4A01-B21E-5DBEBB14068B}"/>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9FF72011-B28D-4AA7-BCC5-1F1011E894B3}"/>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38459959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Media groot">
    <p:bg>
      <p:bgPr>
        <a:solidFill>
          <a:schemeClr val="tx1"/>
        </a:solid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p:txBody>
          <a:bodyPr/>
          <a:lstStyle/>
          <a:p>
            <a:fld id="{1460F1B3-482F-4F4A-A3C3-E26533A2A6F7}" type="datetime1">
              <a:rPr lang="nl-NL" noProof="0" smtClean="0"/>
              <a:t>6-1-2025</a:t>
            </a:fld>
            <a:endParaRPr lang="nl-NL" noProof="0"/>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p:txBody>
          <a:bodyPr/>
          <a:lstStyle>
            <a:lvl1pPr>
              <a:defRPr>
                <a:solidFill>
                  <a:schemeClr val="accent1"/>
                </a:solidFill>
              </a:defRPr>
            </a:lvl1pPr>
          </a:lstStyle>
          <a:p>
            <a:r>
              <a:rPr lang="nl-NL" noProof="0"/>
              <a:t>Onderwerp van de presentatie</a:t>
            </a:r>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p:txBody>
          <a:bodyPr/>
          <a:lstStyle>
            <a:lvl1pPr>
              <a:defRPr>
                <a:solidFill>
                  <a:schemeClr val="accent1"/>
                </a:solidFill>
              </a:defRPr>
            </a:lvl1pPr>
          </a:lstStyle>
          <a:p>
            <a:fld id="{45B76B8B-DE07-48A4-9913-B57A52F2F853}" type="slidenum">
              <a:rPr lang="nl-NL" noProof="0" smtClean="0"/>
              <a:pPr/>
              <a:t>‹nr.›</a:t>
            </a:fld>
            <a:endParaRPr lang="nl-NL" noProof="0"/>
          </a:p>
        </p:txBody>
      </p:sp>
      <p:sp>
        <p:nvSpPr>
          <p:cNvPr id="8" name="Tijdelijke aanduiding voor media 7">
            <a:extLst>
              <a:ext uri="{FF2B5EF4-FFF2-40B4-BE49-F238E27FC236}">
                <a16:creationId xmlns:a16="http://schemas.microsoft.com/office/drawing/2014/main" id="{7AE70508-E50F-4E18-B84B-D58C94FD7D40}"/>
              </a:ext>
            </a:extLst>
          </p:cNvPr>
          <p:cNvSpPr>
            <a:spLocks noGrp="1"/>
          </p:cNvSpPr>
          <p:nvPr>
            <p:ph type="media" sz="quarter" idx="16"/>
          </p:nvPr>
        </p:nvSpPr>
        <p:spPr>
          <a:xfrm>
            <a:off x="371474" y="296862"/>
            <a:ext cx="11449051" cy="5832475"/>
          </a:xfrm>
          <a:solidFill>
            <a:schemeClr val="accent3">
              <a:lumMod val="20000"/>
              <a:lumOff val="80000"/>
            </a:schemeClr>
          </a:solidFill>
        </p:spPr>
        <p:txBody>
          <a:bodyPr tIns="3420000"/>
          <a:lstStyle>
            <a:lvl1pPr marL="0" indent="0" algn="ctr">
              <a:buNone/>
              <a:defRPr/>
            </a:lvl1pPr>
          </a:lstStyle>
          <a:p>
            <a:r>
              <a:rPr lang="nl-NL" noProof="0"/>
              <a:t>Klik op het pictogram als u media wilt toevoegen</a:t>
            </a:r>
          </a:p>
        </p:txBody>
      </p:sp>
      <p:grpSp>
        <p:nvGrpSpPr>
          <p:cNvPr id="7" name="Logo">
            <a:extLst>
              <a:ext uri="{FF2B5EF4-FFF2-40B4-BE49-F238E27FC236}">
                <a16:creationId xmlns:a16="http://schemas.microsoft.com/office/drawing/2014/main" id="{ED070378-6346-44C3-B364-5C0D56E28321}"/>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9" name="Vrije vorm: vorm 8">
              <a:extLst>
                <a:ext uri="{FF2B5EF4-FFF2-40B4-BE49-F238E27FC236}">
                  <a16:creationId xmlns:a16="http://schemas.microsoft.com/office/drawing/2014/main" id="{07435556-C806-4457-B9BE-1EA9F37BC91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DBFC113C-56FD-4497-87FD-8364D998AE35}"/>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5D927205-7C6D-44F4-9E5D-7408D8E7E41E}"/>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20DB4A73-5764-4B59-B48C-5F8EF74089BE}"/>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5EFA210F-9BA1-464F-A9F3-21E9C90A8A7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8DB2FA1F-8F1E-4FBC-B970-55C793743C3D}"/>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B336A78-36FD-43EF-99B5-07059DA75C6E}"/>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42305409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24791B-2C2D-4140-B7A1-522815ADE90B}"/>
              </a:ext>
            </a:extLst>
          </p:cNvPr>
          <p:cNvSpPr>
            <a:spLocks noGrp="1"/>
          </p:cNvSpPr>
          <p:nvPr>
            <p:ph type="title"/>
          </p:nvPr>
        </p:nvSpPr>
        <p:spPr/>
        <p:txBody>
          <a:bodyPr/>
          <a:lstStyle/>
          <a:p>
            <a:r>
              <a:rPr lang="nl-NL" noProof="0"/>
              <a:t>Klik om stijl te bewerken</a:t>
            </a:r>
          </a:p>
        </p:txBody>
      </p:sp>
      <p:sp>
        <p:nvSpPr>
          <p:cNvPr id="3" name="Tijdelijke aanduiding voor datum 2">
            <a:extLst>
              <a:ext uri="{FF2B5EF4-FFF2-40B4-BE49-F238E27FC236}">
                <a16:creationId xmlns:a16="http://schemas.microsoft.com/office/drawing/2014/main" id="{BF17EC4C-87B8-4E8F-9F99-FC096F832CD1}"/>
              </a:ext>
            </a:extLst>
          </p:cNvPr>
          <p:cNvSpPr>
            <a:spLocks noGrp="1"/>
          </p:cNvSpPr>
          <p:nvPr>
            <p:ph type="dt" sz="half" idx="10"/>
          </p:nvPr>
        </p:nvSpPr>
        <p:spPr/>
        <p:txBody>
          <a:bodyPr/>
          <a:lstStyle/>
          <a:p>
            <a:fld id="{B6837ED8-77B1-4D92-8A4C-07939ECD182A}" type="datetime1">
              <a:rPr lang="nl-NL" noProof="0" smtClean="0"/>
              <a:t>6-1-2025</a:t>
            </a:fld>
            <a:endParaRPr lang="nl-NL" noProof="0"/>
          </a:p>
        </p:txBody>
      </p:sp>
      <p:sp>
        <p:nvSpPr>
          <p:cNvPr id="4" name="Tijdelijke aanduiding voor voettekst 3">
            <a:extLst>
              <a:ext uri="{FF2B5EF4-FFF2-40B4-BE49-F238E27FC236}">
                <a16:creationId xmlns:a16="http://schemas.microsoft.com/office/drawing/2014/main" id="{41AC693F-75DB-4995-9D17-1E47D6690EE8}"/>
              </a:ext>
            </a:extLst>
          </p:cNvPr>
          <p:cNvSpPr>
            <a:spLocks noGrp="1"/>
          </p:cNvSpPr>
          <p:nvPr>
            <p:ph type="ftr" sz="quarter" idx="11"/>
          </p:nvPr>
        </p:nvSpPr>
        <p:spPr/>
        <p:txBody>
          <a:bodyPr/>
          <a:lstStyle/>
          <a:p>
            <a:r>
              <a:rPr lang="nl-NL" noProof="0"/>
              <a:t>Onderwerp van de presentatie</a:t>
            </a:r>
          </a:p>
        </p:txBody>
      </p:sp>
      <p:sp>
        <p:nvSpPr>
          <p:cNvPr id="5" name="Tijdelijke aanduiding voor dianummer 4">
            <a:extLst>
              <a:ext uri="{FF2B5EF4-FFF2-40B4-BE49-F238E27FC236}">
                <a16:creationId xmlns:a16="http://schemas.microsoft.com/office/drawing/2014/main" id="{9E2D9A0A-D0CB-48B3-81C8-1A1ED81F62B5}"/>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pic>
        <p:nvPicPr>
          <p:cNvPr id="6" name="Vormentaal">
            <a:extLst>
              <a:ext uri="{FF2B5EF4-FFF2-40B4-BE49-F238E27FC236}">
                <a16:creationId xmlns:a16="http://schemas.microsoft.com/office/drawing/2014/main" id="{373D6FA9-37F7-49E5-8799-7DD48471C21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9664106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3316F65A-B4BA-49A9-886F-F5BBDA16BDE6}" type="datetime1">
              <a:rPr lang="nl-NL" smtClean="0"/>
              <a:pPr/>
              <a:t>6-1-2025</a:t>
            </a:fld>
            <a:endParaRPr lang="en-GB"/>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r>
              <a:rPr lang="en-GB"/>
              <a:t>Onderwerp van de presentatie</a:t>
            </a:r>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45B76B8B-DE07-48A4-9913-B57A52F2F853}" type="slidenum">
              <a:rPr lang="en-GB" smtClean="0"/>
              <a:pPr/>
              <a:t>‹nr.›</a:t>
            </a:fld>
            <a:endParaRPr lang="en-GB" dirty="0"/>
          </a:p>
        </p:txBody>
      </p:sp>
    </p:spTree>
    <p:extLst>
      <p:ext uri="{BB962C8B-B14F-4D97-AF65-F5344CB8AC3E}">
        <p14:creationId xmlns:p14="http://schemas.microsoft.com/office/powerpoint/2010/main" val="36990489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Cover 02">
    <p:bg>
      <p:bgPr>
        <a:solidFill>
          <a:schemeClr val="accent1"/>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F25BC05-3931-4AAE-A70F-C14E5F79F90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tel 5">
            <a:extLst>
              <a:ext uri="{FF2B5EF4-FFF2-40B4-BE49-F238E27FC236}">
                <a16:creationId xmlns:a16="http://schemas.microsoft.com/office/drawing/2014/main" id="{7A11775E-B94E-47F4-BB24-D180F922B8AE}"/>
              </a:ext>
            </a:extLst>
          </p:cNvPr>
          <p:cNvSpPr>
            <a:spLocks noGrp="1"/>
          </p:cNvSpPr>
          <p:nvPr>
            <p:ph type="title"/>
          </p:nvPr>
        </p:nvSpPr>
        <p:spPr>
          <a:xfrm>
            <a:off x="371476" y="-1368000"/>
            <a:ext cx="11449049" cy="1160403"/>
          </a:xfrm>
        </p:spPr>
        <p:txBody>
          <a:bodyPr/>
          <a:lstStyle>
            <a:lvl1pPr>
              <a:defRPr>
                <a:solidFill>
                  <a:srgbClr val="E6E6E6"/>
                </a:solidFill>
              </a:defRPr>
            </a:lvl1pPr>
          </a:lstStyle>
          <a:p>
            <a:r>
              <a:rPr lang="nl-NL"/>
              <a:t>Klik om stijl te bewerken</a:t>
            </a:r>
            <a:endParaRPr lang="en-GB" dirty="0"/>
          </a:p>
        </p:txBody>
      </p:sp>
      <p:sp>
        <p:nvSpPr>
          <p:cNvPr id="7" name="Tijdelijke aanduiding voor datum 6">
            <a:extLst>
              <a:ext uri="{FF2B5EF4-FFF2-40B4-BE49-F238E27FC236}">
                <a16:creationId xmlns:a16="http://schemas.microsoft.com/office/drawing/2014/main" id="{905FEB19-106D-4664-96A6-CD5CDAF8D03D}"/>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E1FD19D5-EFBE-44BB-99F8-B3AC1E31F12E}" type="datetime1">
              <a:rPr lang="nl-NL" smtClean="0"/>
              <a:t>6-1-2025</a:t>
            </a:fld>
            <a:endParaRPr lang="en-GB" dirty="0"/>
          </a:p>
        </p:txBody>
      </p:sp>
      <p:sp>
        <p:nvSpPr>
          <p:cNvPr id="8" name="Tijdelijke aanduiding voor voettekst 7">
            <a:extLst>
              <a:ext uri="{FF2B5EF4-FFF2-40B4-BE49-F238E27FC236}">
                <a16:creationId xmlns:a16="http://schemas.microsoft.com/office/drawing/2014/main" id="{2834317D-2C6F-40C3-8DFA-390A17DB8E9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r>
              <a:rPr lang="en-GB"/>
              <a:t>Onderwerp van de presentatie</a:t>
            </a:r>
            <a:endParaRPr lang="en-GB" dirty="0"/>
          </a:p>
        </p:txBody>
      </p:sp>
      <p:sp>
        <p:nvSpPr>
          <p:cNvPr id="9" name="Tijdelijke aanduiding voor dianummer 8">
            <a:extLst>
              <a:ext uri="{FF2B5EF4-FFF2-40B4-BE49-F238E27FC236}">
                <a16:creationId xmlns:a16="http://schemas.microsoft.com/office/drawing/2014/main" id="{A7856C3D-3108-4CC7-BD58-83AA1B23E0CC}"/>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45B76B8B-DE07-48A4-9913-B57A52F2F853}" type="slidenum">
              <a:rPr lang="en-GB" smtClean="0"/>
              <a:pPr/>
              <a:t>‹nr.›</a:t>
            </a:fld>
            <a:endParaRPr lang="en-GB" dirty="0"/>
          </a:p>
        </p:txBody>
      </p:sp>
      <p:grpSp>
        <p:nvGrpSpPr>
          <p:cNvPr id="10" name="Logo">
            <a:extLst>
              <a:ext uri="{FF2B5EF4-FFF2-40B4-BE49-F238E27FC236}">
                <a16:creationId xmlns:a16="http://schemas.microsoft.com/office/drawing/2014/main" id="{09A5E9CB-7208-4222-9A98-77DE04E02C44}"/>
              </a:ext>
            </a:extLst>
          </p:cNvPr>
          <p:cNvGrpSpPr>
            <a:grpSpLocks noChangeAspect="1"/>
          </p:cNvGrpSpPr>
          <p:nvPr userDrawn="1"/>
        </p:nvGrpSpPr>
        <p:grpSpPr>
          <a:xfrm>
            <a:off x="3721021" y="2946447"/>
            <a:ext cx="4752000" cy="987712"/>
            <a:chOff x="4033837" y="3000375"/>
            <a:chExt cx="2429593" cy="504996"/>
          </a:xfrm>
          <a:solidFill>
            <a:schemeClr val="tx1"/>
          </a:solidFill>
        </p:grpSpPr>
        <p:sp>
          <p:nvSpPr>
            <p:cNvPr id="11" name="Vrije vorm: vorm 10">
              <a:extLst>
                <a:ext uri="{FF2B5EF4-FFF2-40B4-BE49-F238E27FC236}">
                  <a16:creationId xmlns:a16="http://schemas.microsoft.com/office/drawing/2014/main" id="{3D33F121-C6D0-4D68-B23A-1D11CD35C81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en-GB"/>
            </a:p>
          </p:txBody>
        </p:sp>
        <p:sp>
          <p:nvSpPr>
            <p:cNvPr id="12" name="Vrije vorm: vorm 11">
              <a:extLst>
                <a:ext uri="{FF2B5EF4-FFF2-40B4-BE49-F238E27FC236}">
                  <a16:creationId xmlns:a16="http://schemas.microsoft.com/office/drawing/2014/main" id="{DC333564-E202-4127-8B36-153801B435FC}"/>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en-GB"/>
            </a:p>
          </p:txBody>
        </p:sp>
        <p:sp>
          <p:nvSpPr>
            <p:cNvPr id="13" name="Vrije vorm: vorm 12">
              <a:extLst>
                <a:ext uri="{FF2B5EF4-FFF2-40B4-BE49-F238E27FC236}">
                  <a16:creationId xmlns:a16="http://schemas.microsoft.com/office/drawing/2014/main" id="{6401D170-B725-4C5E-8317-5066426601BD}"/>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en-GB"/>
            </a:p>
          </p:txBody>
        </p:sp>
        <p:sp>
          <p:nvSpPr>
            <p:cNvPr id="14" name="Vrije vorm: vorm 13">
              <a:extLst>
                <a:ext uri="{FF2B5EF4-FFF2-40B4-BE49-F238E27FC236}">
                  <a16:creationId xmlns:a16="http://schemas.microsoft.com/office/drawing/2014/main" id="{4C10DC94-C96B-4FF1-BF11-60A603FB3298}"/>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en-GB"/>
            </a:p>
          </p:txBody>
        </p:sp>
        <p:sp>
          <p:nvSpPr>
            <p:cNvPr id="15" name="Vrije vorm: vorm 14">
              <a:extLst>
                <a:ext uri="{FF2B5EF4-FFF2-40B4-BE49-F238E27FC236}">
                  <a16:creationId xmlns:a16="http://schemas.microsoft.com/office/drawing/2014/main" id="{DBC6BA58-73DC-4FF2-9E1D-50C63F9E85F3}"/>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en-GB"/>
            </a:p>
          </p:txBody>
        </p:sp>
        <p:sp>
          <p:nvSpPr>
            <p:cNvPr id="16" name="Vrije vorm: vorm 15">
              <a:extLst>
                <a:ext uri="{FF2B5EF4-FFF2-40B4-BE49-F238E27FC236}">
                  <a16:creationId xmlns:a16="http://schemas.microsoft.com/office/drawing/2014/main" id="{6184A829-A8B6-4C71-ADBD-B905438B8FE8}"/>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en-GB"/>
            </a:p>
          </p:txBody>
        </p:sp>
        <p:sp>
          <p:nvSpPr>
            <p:cNvPr id="17" name="Vrije vorm: vorm 16">
              <a:extLst>
                <a:ext uri="{FF2B5EF4-FFF2-40B4-BE49-F238E27FC236}">
                  <a16:creationId xmlns:a16="http://schemas.microsoft.com/office/drawing/2014/main" id="{1F5AEC25-04C1-4108-9D28-BAB78CF2F62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en-GB"/>
            </a:p>
          </p:txBody>
        </p:sp>
      </p:grpSp>
    </p:spTree>
    <p:extLst>
      <p:ext uri="{BB962C8B-B14F-4D97-AF65-F5344CB8AC3E}">
        <p14:creationId xmlns:p14="http://schemas.microsoft.com/office/powerpoint/2010/main" val="29469294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Cover met afsluiting">
    <p:bg>
      <p:bgPr>
        <a:solidFill>
          <a:schemeClr val="accent1"/>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F25BC05-3931-4AAE-A70F-C14E5F79F90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tel 5">
            <a:extLst>
              <a:ext uri="{FF2B5EF4-FFF2-40B4-BE49-F238E27FC236}">
                <a16:creationId xmlns:a16="http://schemas.microsoft.com/office/drawing/2014/main" id="{7A11775E-B94E-47F4-BB24-D180F922B8AE}"/>
              </a:ext>
            </a:extLst>
          </p:cNvPr>
          <p:cNvSpPr>
            <a:spLocks noGrp="1"/>
          </p:cNvSpPr>
          <p:nvPr>
            <p:ph type="title" hasCustomPrompt="1"/>
          </p:nvPr>
        </p:nvSpPr>
        <p:spPr>
          <a:xfrm>
            <a:off x="2590801" y="2861100"/>
            <a:ext cx="7010400" cy="1160403"/>
          </a:xfrm>
        </p:spPr>
        <p:txBody>
          <a:bodyPr anchor="ctr"/>
          <a:lstStyle>
            <a:lvl1pPr algn="ctr">
              <a:defRPr sz="4800">
                <a:solidFill>
                  <a:schemeClr val="tx1"/>
                </a:solidFill>
              </a:defRPr>
            </a:lvl1pPr>
          </a:lstStyle>
          <a:p>
            <a:r>
              <a:rPr lang="en-GB" dirty="0"/>
              <a:t>Call to action</a:t>
            </a:r>
          </a:p>
        </p:txBody>
      </p:sp>
      <p:sp>
        <p:nvSpPr>
          <p:cNvPr id="7" name="Tijdelijke aanduiding voor datum 6">
            <a:extLst>
              <a:ext uri="{FF2B5EF4-FFF2-40B4-BE49-F238E27FC236}">
                <a16:creationId xmlns:a16="http://schemas.microsoft.com/office/drawing/2014/main" id="{905FEB19-106D-4664-96A6-CD5CDAF8D03D}"/>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A92644BC-DF8B-4D67-A7E7-632056BAF6A3}" type="datetime1">
              <a:rPr lang="nl-NL" smtClean="0"/>
              <a:t>6-1-2025</a:t>
            </a:fld>
            <a:endParaRPr lang="en-GB" dirty="0"/>
          </a:p>
        </p:txBody>
      </p:sp>
      <p:sp>
        <p:nvSpPr>
          <p:cNvPr id="8" name="Tijdelijke aanduiding voor voettekst 7">
            <a:extLst>
              <a:ext uri="{FF2B5EF4-FFF2-40B4-BE49-F238E27FC236}">
                <a16:creationId xmlns:a16="http://schemas.microsoft.com/office/drawing/2014/main" id="{2834317D-2C6F-40C3-8DFA-390A17DB8E9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r>
              <a:rPr lang="en-GB"/>
              <a:t>Onderwerp van de presentatie</a:t>
            </a:r>
            <a:endParaRPr lang="en-GB" dirty="0"/>
          </a:p>
        </p:txBody>
      </p:sp>
      <p:sp>
        <p:nvSpPr>
          <p:cNvPr id="9" name="Tijdelijke aanduiding voor dianummer 8">
            <a:extLst>
              <a:ext uri="{FF2B5EF4-FFF2-40B4-BE49-F238E27FC236}">
                <a16:creationId xmlns:a16="http://schemas.microsoft.com/office/drawing/2014/main" id="{A7856C3D-3108-4CC7-BD58-83AA1B23E0CC}"/>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45B76B8B-DE07-48A4-9913-B57A52F2F853}" type="slidenum">
              <a:rPr lang="en-GB" smtClean="0"/>
              <a:pPr/>
              <a:t>‹nr.›</a:t>
            </a:fld>
            <a:endParaRPr lang="en-GB" dirty="0"/>
          </a:p>
        </p:txBody>
      </p:sp>
    </p:spTree>
    <p:extLst>
      <p:ext uri="{BB962C8B-B14F-4D97-AF65-F5344CB8AC3E}">
        <p14:creationId xmlns:p14="http://schemas.microsoft.com/office/powerpoint/2010/main" val="25395088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Handleiding verkort">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3316F65A-B4BA-49A9-886F-F5BBDA16BDE6}" type="datetime1">
              <a:rPr lang="nl-NL" noProof="0" smtClean="0"/>
              <a:pPr/>
              <a:t>6-1-2025</a:t>
            </a:fld>
            <a:endParaRPr lang="nl-NL" noProof="0" dirty="0"/>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r>
              <a:rPr lang="nl-NL" noProof="0" dirty="0"/>
              <a:t>Onderwerp van de presentatie</a:t>
            </a:r>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dirty="0"/>
          </a:p>
        </p:txBody>
      </p:sp>
      <p:grpSp>
        <p:nvGrpSpPr>
          <p:cNvPr id="155" name="Groep 154">
            <a:extLst>
              <a:ext uri="{FF2B5EF4-FFF2-40B4-BE49-F238E27FC236}">
                <a16:creationId xmlns:a16="http://schemas.microsoft.com/office/drawing/2014/main" id="{8CB0D178-BA37-41D2-857F-9B318F492987}"/>
              </a:ext>
            </a:extLst>
          </p:cNvPr>
          <p:cNvGrpSpPr/>
          <p:nvPr userDrawn="1"/>
        </p:nvGrpSpPr>
        <p:grpSpPr>
          <a:xfrm>
            <a:off x="371475" y="1700213"/>
            <a:ext cx="4703444" cy="4844910"/>
            <a:chOff x="371475" y="1700213"/>
            <a:chExt cx="4703444" cy="4844910"/>
          </a:xfrm>
        </p:grpSpPr>
        <p:sp>
          <p:nvSpPr>
            <p:cNvPr id="16" name="Rechthoek 15">
              <a:extLst>
                <a:ext uri="{FF2B5EF4-FFF2-40B4-BE49-F238E27FC236}">
                  <a16:creationId xmlns:a16="http://schemas.microsoft.com/office/drawing/2014/main" id="{6A98CBCD-00C0-422C-9F30-BBF939342CA5}"/>
                </a:ext>
              </a:extLst>
            </p:cNvPr>
            <p:cNvSpPr/>
            <p:nvPr userDrawn="1"/>
          </p:nvSpPr>
          <p:spPr>
            <a:xfrm>
              <a:off x="389677" y="1700213"/>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none" spc="0" normalizeH="0" baseline="0" noProof="0" dirty="0">
                  <a:ln>
                    <a:noFill/>
                  </a:ln>
                  <a:solidFill>
                    <a:schemeClr val="accent2"/>
                  </a:solidFill>
                  <a:effectLst/>
                  <a:uLnTx/>
                  <a:uFillTx/>
                  <a:latin typeface="+mj-lt"/>
                  <a:cs typeface="Segoe UI Light" panose="020B0502040204020203" pitchFamily="34" charset="0"/>
                </a:rPr>
                <a:t>Tekst stijlen</a:t>
              </a:r>
            </a:p>
          </p:txBody>
        </p:sp>
        <p:cxnSp>
          <p:nvCxnSpPr>
            <p:cNvPr id="18" name="Rechte verbindingslijn 17">
              <a:extLst>
                <a:ext uri="{FF2B5EF4-FFF2-40B4-BE49-F238E27FC236}">
                  <a16:creationId xmlns:a16="http://schemas.microsoft.com/office/drawing/2014/main" id="{EBD31D65-B061-4E17-BE29-FD7A27E084FF}"/>
                </a:ext>
              </a:extLst>
            </p:cNvPr>
            <p:cNvCxnSpPr>
              <a:cxnSpLocks/>
            </p:cNvCxnSpPr>
            <p:nvPr userDrawn="1"/>
          </p:nvCxnSpPr>
          <p:spPr>
            <a:xfrm>
              <a:off x="389676" y="1941848"/>
              <a:ext cx="4685243" cy="0"/>
            </a:xfrm>
            <a:prstGeom prst="line">
              <a:avLst/>
            </a:prstGeom>
            <a:noFill/>
            <a:ln w="3175" cap="flat" cmpd="sng" algn="ctr">
              <a:solidFill>
                <a:schemeClr val="accent2"/>
              </a:solidFill>
              <a:prstDash val="solid"/>
            </a:ln>
            <a:effectLst/>
          </p:spPr>
        </p:cxnSp>
        <p:grpSp>
          <p:nvGrpSpPr>
            <p:cNvPr id="19" name="Groep 18">
              <a:extLst>
                <a:ext uri="{FF2B5EF4-FFF2-40B4-BE49-F238E27FC236}">
                  <a16:creationId xmlns:a16="http://schemas.microsoft.com/office/drawing/2014/main" id="{5548C717-B830-4467-8DBF-5EB978FA2DBE}"/>
                </a:ext>
              </a:extLst>
            </p:cNvPr>
            <p:cNvGrpSpPr/>
            <p:nvPr userDrawn="1"/>
          </p:nvGrpSpPr>
          <p:grpSpPr>
            <a:xfrm>
              <a:off x="371475" y="2048192"/>
              <a:ext cx="2933825" cy="558875"/>
              <a:chOff x="-3419346" y="368233"/>
              <a:chExt cx="3904920" cy="743862"/>
            </a:xfrm>
          </p:grpSpPr>
          <p:sp>
            <p:nvSpPr>
              <p:cNvPr id="31" name="Rechthoek 30">
                <a:extLst>
                  <a:ext uri="{FF2B5EF4-FFF2-40B4-BE49-F238E27FC236}">
                    <a16:creationId xmlns:a16="http://schemas.microsoft.com/office/drawing/2014/main" id="{7ECCFC18-D5FE-472A-99C3-E4B436F5750C}"/>
                  </a:ext>
                </a:extLst>
              </p:cNvPr>
              <p:cNvSpPr/>
              <p:nvPr userDrawn="1"/>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dirty="0">
                    <a:solidFill>
                      <a:srgbClr val="C00000"/>
                    </a:solidFill>
                    <a:latin typeface="Arial" panose="020B0604020202020204" pitchFamily="34" charset="0"/>
                    <a:cs typeface="Arial" panose="020B0604020202020204" pitchFamily="34" charset="0"/>
                  </a:rPr>
                  <a:t>Home</a:t>
                </a:r>
              </a:p>
            </p:txBody>
          </p:sp>
          <p:cxnSp>
            <p:nvCxnSpPr>
              <p:cNvPr id="32" name="Rechte verbindingslijn 31">
                <a:extLst>
                  <a:ext uri="{FF2B5EF4-FFF2-40B4-BE49-F238E27FC236}">
                    <a16:creationId xmlns:a16="http://schemas.microsoft.com/office/drawing/2014/main" id="{D61072B6-83DF-4232-A53B-D3D7ADA1F76B}"/>
                  </a:ext>
                </a:extLst>
              </p:cNvPr>
              <p:cNvCxnSpPr>
                <a:cxnSpLocks/>
              </p:cNvCxnSpPr>
              <p:nvPr userDrawn="1"/>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Rechte verbindingslijn 32">
                <a:extLst>
                  <a:ext uri="{FF2B5EF4-FFF2-40B4-BE49-F238E27FC236}">
                    <a16:creationId xmlns:a16="http://schemas.microsoft.com/office/drawing/2014/main" id="{722680E8-7ACF-44BF-81C3-515D9FE05692}"/>
                  </a:ext>
                </a:extLst>
              </p:cNvPr>
              <p:cNvCxnSpPr>
                <a:cxnSpLocks/>
              </p:cNvCxnSpPr>
              <p:nvPr userDrawn="1"/>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4" name="Rechthoek 33">
                <a:extLst>
                  <a:ext uri="{FF2B5EF4-FFF2-40B4-BE49-F238E27FC236}">
                    <a16:creationId xmlns:a16="http://schemas.microsoft.com/office/drawing/2014/main" id="{2876073B-F10B-4258-A945-7829FE636027}"/>
                  </a:ext>
                </a:extLst>
              </p:cNvPr>
              <p:cNvSpPr/>
              <p:nvPr userDrawn="1"/>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nvGrpSpPr>
              <p:cNvPr id="35" name="Groep 34">
                <a:extLst>
                  <a:ext uri="{FF2B5EF4-FFF2-40B4-BE49-F238E27FC236}">
                    <a16:creationId xmlns:a16="http://schemas.microsoft.com/office/drawing/2014/main" id="{4D6339C5-5AEE-44AB-8C89-A10860EB9D68}"/>
                  </a:ext>
                </a:extLst>
              </p:cNvPr>
              <p:cNvGrpSpPr/>
              <p:nvPr userDrawn="1"/>
            </p:nvGrpSpPr>
            <p:grpSpPr>
              <a:xfrm>
                <a:off x="-3002834" y="720303"/>
                <a:ext cx="182598" cy="143759"/>
                <a:chOff x="-3310843" y="700986"/>
                <a:chExt cx="182598" cy="143759"/>
              </a:xfrm>
            </p:grpSpPr>
            <p:grpSp>
              <p:nvGrpSpPr>
                <p:cNvPr id="74" name="Groep 73">
                  <a:extLst>
                    <a:ext uri="{FF2B5EF4-FFF2-40B4-BE49-F238E27FC236}">
                      <a16:creationId xmlns:a16="http://schemas.microsoft.com/office/drawing/2014/main" id="{CD4A49E8-414E-4643-953E-004992570804}"/>
                    </a:ext>
                  </a:extLst>
                </p:cNvPr>
                <p:cNvGrpSpPr/>
                <p:nvPr userDrawn="1"/>
              </p:nvGrpSpPr>
              <p:grpSpPr>
                <a:xfrm>
                  <a:off x="-3310843" y="700986"/>
                  <a:ext cx="182598" cy="143759"/>
                  <a:chOff x="-3310843" y="700986"/>
                  <a:chExt cx="182598" cy="143759"/>
                </a:xfrm>
              </p:grpSpPr>
              <p:cxnSp>
                <p:nvCxnSpPr>
                  <p:cNvPr id="78" name="Rechte verbindingslijn 77">
                    <a:extLst>
                      <a:ext uri="{FF2B5EF4-FFF2-40B4-BE49-F238E27FC236}">
                        <a16:creationId xmlns:a16="http://schemas.microsoft.com/office/drawing/2014/main" id="{7B687034-0E4A-4422-995D-7DCE73A0191A}"/>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79" name="Rechte verbindingslijn 78">
                    <a:extLst>
                      <a:ext uri="{FF2B5EF4-FFF2-40B4-BE49-F238E27FC236}">
                        <a16:creationId xmlns:a16="http://schemas.microsoft.com/office/drawing/2014/main" id="{9E197AE1-40C7-4464-9D8A-EA22D380B6AA}"/>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80" name="Rechte verbindingslijn 79">
                    <a:extLst>
                      <a:ext uri="{FF2B5EF4-FFF2-40B4-BE49-F238E27FC236}">
                        <a16:creationId xmlns:a16="http://schemas.microsoft.com/office/drawing/2014/main" id="{51E44576-7C47-4459-A432-795885A6CC08}"/>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81" name="Rechte verbindingslijn 80">
                    <a:extLst>
                      <a:ext uri="{FF2B5EF4-FFF2-40B4-BE49-F238E27FC236}">
                        <a16:creationId xmlns:a16="http://schemas.microsoft.com/office/drawing/2014/main" id="{567F89C3-8AC5-4A3F-9E3A-FEF6558DB203}"/>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82" name="Rechte verbindingslijn 81">
                    <a:extLst>
                      <a:ext uri="{FF2B5EF4-FFF2-40B4-BE49-F238E27FC236}">
                        <a16:creationId xmlns:a16="http://schemas.microsoft.com/office/drawing/2014/main" id="{9F89E160-F18D-46C0-B0BB-6E55FF4896EA}"/>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75" name="Groep 74">
                  <a:extLst>
                    <a:ext uri="{FF2B5EF4-FFF2-40B4-BE49-F238E27FC236}">
                      <a16:creationId xmlns:a16="http://schemas.microsoft.com/office/drawing/2014/main" id="{2F7E62F4-530B-453F-92AB-76E06B64492A}"/>
                    </a:ext>
                  </a:extLst>
                </p:cNvPr>
                <p:cNvGrpSpPr/>
                <p:nvPr userDrawn="1"/>
              </p:nvGrpSpPr>
              <p:grpSpPr>
                <a:xfrm flipH="1">
                  <a:off x="-3310774" y="735854"/>
                  <a:ext cx="88801" cy="72568"/>
                  <a:chOff x="-2091059" y="1395403"/>
                  <a:chExt cx="157316" cy="128558"/>
                </a:xfrm>
              </p:grpSpPr>
              <p:sp>
                <p:nvSpPr>
                  <p:cNvPr id="76" name="Rechthoek 75">
                    <a:extLst>
                      <a:ext uri="{FF2B5EF4-FFF2-40B4-BE49-F238E27FC236}">
                        <a16:creationId xmlns:a16="http://schemas.microsoft.com/office/drawing/2014/main" id="{1EDBDC86-7479-4075-BC77-5047EA054D58}"/>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77" name="Pijl: punthaak 76">
                    <a:extLst>
                      <a:ext uri="{FF2B5EF4-FFF2-40B4-BE49-F238E27FC236}">
                        <a16:creationId xmlns:a16="http://schemas.microsoft.com/office/drawing/2014/main" id="{475ED6D6-0760-42F3-B045-B6463E7FA090}"/>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nvGrpSpPr>
              <p:cNvPr id="36" name="Groep 35">
                <a:extLst>
                  <a:ext uri="{FF2B5EF4-FFF2-40B4-BE49-F238E27FC236}">
                    <a16:creationId xmlns:a16="http://schemas.microsoft.com/office/drawing/2014/main" id="{9CA137C1-857E-47A9-8CDD-ABDC62CFDE6F}"/>
                  </a:ext>
                </a:extLst>
              </p:cNvPr>
              <p:cNvGrpSpPr/>
              <p:nvPr userDrawn="1"/>
            </p:nvGrpSpPr>
            <p:grpSpPr>
              <a:xfrm>
                <a:off x="-3326107" y="720303"/>
                <a:ext cx="182598" cy="143759"/>
                <a:chOff x="-3634116" y="700986"/>
                <a:chExt cx="182598" cy="143759"/>
              </a:xfrm>
            </p:grpSpPr>
            <p:grpSp>
              <p:nvGrpSpPr>
                <p:cNvPr id="65" name="Groep 64">
                  <a:extLst>
                    <a:ext uri="{FF2B5EF4-FFF2-40B4-BE49-F238E27FC236}">
                      <a16:creationId xmlns:a16="http://schemas.microsoft.com/office/drawing/2014/main" id="{4C6E0AE7-8E25-41CE-828C-99A32A1CCC5F}"/>
                    </a:ext>
                  </a:extLst>
                </p:cNvPr>
                <p:cNvGrpSpPr/>
                <p:nvPr userDrawn="1"/>
              </p:nvGrpSpPr>
              <p:grpSpPr>
                <a:xfrm>
                  <a:off x="-3634116" y="700986"/>
                  <a:ext cx="182598" cy="143759"/>
                  <a:chOff x="-3634116" y="700986"/>
                  <a:chExt cx="182598" cy="143759"/>
                </a:xfrm>
              </p:grpSpPr>
              <p:cxnSp>
                <p:nvCxnSpPr>
                  <p:cNvPr id="69" name="Rechte verbindingslijn 68">
                    <a:extLst>
                      <a:ext uri="{FF2B5EF4-FFF2-40B4-BE49-F238E27FC236}">
                        <a16:creationId xmlns:a16="http://schemas.microsoft.com/office/drawing/2014/main" id="{2F8EE189-C304-43E2-AB04-659024282D17}"/>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70" name="Rechte verbindingslijn 69">
                    <a:extLst>
                      <a:ext uri="{FF2B5EF4-FFF2-40B4-BE49-F238E27FC236}">
                        <a16:creationId xmlns:a16="http://schemas.microsoft.com/office/drawing/2014/main" id="{1E158D69-5C67-457C-9795-CB9E28DD2758}"/>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71" name="Rechte verbindingslijn 70">
                    <a:extLst>
                      <a:ext uri="{FF2B5EF4-FFF2-40B4-BE49-F238E27FC236}">
                        <a16:creationId xmlns:a16="http://schemas.microsoft.com/office/drawing/2014/main" id="{B529F537-0F50-4C8B-898E-EE1245C8B0EB}"/>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72" name="Rechte verbindingslijn 71">
                    <a:extLst>
                      <a:ext uri="{FF2B5EF4-FFF2-40B4-BE49-F238E27FC236}">
                        <a16:creationId xmlns:a16="http://schemas.microsoft.com/office/drawing/2014/main" id="{80B0A3D4-F56E-46AA-B99D-20FD1F83D044}"/>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73" name="Rechte verbindingslijn 72">
                    <a:extLst>
                      <a:ext uri="{FF2B5EF4-FFF2-40B4-BE49-F238E27FC236}">
                        <a16:creationId xmlns:a16="http://schemas.microsoft.com/office/drawing/2014/main" id="{75A793C0-2B6A-4248-91DE-A8AFD5890821}"/>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66" name="Groep 65">
                  <a:extLst>
                    <a:ext uri="{FF2B5EF4-FFF2-40B4-BE49-F238E27FC236}">
                      <a16:creationId xmlns:a16="http://schemas.microsoft.com/office/drawing/2014/main" id="{14DFCDE8-C3A6-4EDD-ABDC-BD4884DF830B}"/>
                    </a:ext>
                  </a:extLst>
                </p:cNvPr>
                <p:cNvGrpSpPr/>
                <p:nvPr userDrawn="1"/>
              </p:nvGrpSpPr>
              <p:grpSpPr>
                <a:xfrm>
                  <a:off x="-3634047" y="735854"/>
                  <a:ext cx="88801" cy="72568"/>
                  <a:chOff x="-2091059" y="1395403"/>
                  <a:chExt cx="157316" cy="128558"/>
                </a:xfrm>
              </p:grpSpPr>
              <p:sp>
                <p:nvSpPr>
                  <p:cNvPr id="67" name="Rechthoek 66">
                    <a:extLst>
                      <a:ext uri="{FF2B5EF4-FFF2-40B4-BE49-F238E27FC236}">
                        <a16:creationId xmlns:a16="http://schemas.microsoft.com/office/drawing/2014/main" id="{B11645EA-4C85-4663-A194-4FDDBA001993}"/>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68" name="Pijl: punthaak 67">
                    <a:extLst>
                      <a:ext uri="{FF2B5EF4-FFF2-40B4-BE49-F238E27FC236}">
                        <a16:creationId xmlns:a16="http://schemas.microsoft.com/office/drawing/2014/main" id="{F8DCC163-6CF1-4A37-ADCF-CAD4B72982B8}"/>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cxnSp>
            <p:nvCxnSpPr>
              <p:cNvPr id="37" name="Rechte verbindingslijn 36">
                <a:extLst>
                  <a:ext uri="{FF2B5EF4-FFF2-40B4-BE49-F238E27FC236}">
                    <a16:creationId xmlns:a16="http://schemas.microsoft.com/office/drawing/2014/main" id="{7357AAFF-835B-4023-8787-3CCF2FD2AFD2}"/>
                  </a:ext>
                </a:extLst>
              </p:cNvPr>
              <p:cNvCxnSpPr>
                <a:cxnSpLocks/>
              </p:cNvCxnSpPr>
              <p:nvPr userDrawn="1"/>
            </p:nvCxnSpPr>
            <p:spPr>
              <a:xfrm flipV="1">
                <a:off x="-2747770" y="523622"/>
                <a:ext cx="331753" cy="196680"/>
              </a:xfrm>
              <a:prstGeom prst="line">
                <a:avLst/>
              </a:prstGeom>
              <a:noFill/>
              <a:ln w="19050" cap="rnd" cmpd="sng" algn="ctr">
                <a:solidFill>
                  <a:schemeClr val="accent5"/>
                </a:solidFill>
                <a:prstDash val="solid"/>
                <a:headEnd type="oval"/>
              </a:ln>
              <a:effectLst/>
            </p:spPr>
          </p:cxnSp>
          <p:cxnSp>
            <p:nvCxnSpPr>
              <p:cNvPr id="38" name="Rechte verbindingslijn 37">
                <a:extLst>
                  <a:ext uri="{FF2B5EF4-FFF2-40B4-BE49-F238E27FC236}">
                    <a16:creationId xmlns:a16="http://schemas.microsoft.com/office/drawing/2014/main" id="{46E1D703-75D8-4A1D-906B-64BAB51AD6E2}"/>
                  </a:ext>
                </a:extLst>
              </p:cNvPr>
              <p:cNvCxnSpPr>
                <a:cxnSpLocks/>
              </p:cNvCxnSpPr>
              <p:nvPr userDrawn="1"/>
            </p:nvCxnSpPr>
            <p:spPr>
              <a:xfrm flipV="1">
                <a:off x="-3196143" y="950343"/>
                <a:ext cx="774583" cy="12662"/>
              </a:xfrm>
              <a:prstGeom prst="line">
                <a:avLst/>
              </a:prstGeom>
              <a:noFill/>
              <a:ln w="19050" cap="rnd" cmpd="sng" algn="ctr">
                <a:solidFill>
                  <a:schemeClr val="accent5"/>
                </a:solidFill>
                <a:prstDash val="solid"/>
                <a:headEnd type="oval"/>
              </a:ln>
              <a:effectLst/>
            </p:spPr>
          </p:cxnSp>
          <p:grpSp>
            <p:nvGrpSpPr>
              <p:cNvPr id="39" name="Groep 38">
                <a:extLst>
                  <a:ext uri="{FF2B5EF4-FFF2-40B4-BE49-F238E27FC236}">
                    <a16:creationId xmlns:a16="http://schemas.microsoft.com/office/drawing/2014/main" id="{16E84680-5669-4673-A5BA-A96B719494D9}"/>
                  </a:ext>
                </a:extLst>
              </p:cNvPr>
              <p:cNvGrpSpPr/>
              <p:nvPr userDrawn="1"/>
            </p:nvGrpSpPr>
            <p:grpSpPr>
              <a:xfrm>
                <a:off x="-2425037" y="370226"/>
                <a:ext cx="357690" cy="330595"/>
                <a:chOff x="-2721817" y="347336"/>
                <a:chExt cx="432805" cy="400021"/>
              </a:xfrm>
            </p:grpSpPr>
            <p:sp>
              <p:nvSpPr>
                <p:cNvPr id="54" name="Rechthoek 53">
                  <a:extLst>
                    <a:ext uri="{FF2B5EF4-FFF2-40B4-BE49-F238E27FC236}">
                      <a16:creationId xmlns:a16="http://schemas.microsoft.com/office/drawing/2014/main" id="{77D6F352-1283-427B-9CC7-9614E1BE51F3}"/>
                    </a:ext>
                  </a:extLst>
                </p:cNvPr>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FF0000"/>
                    </a:solidFill>
                    <a:latin typeface="Arial" panose="020B0604020202020204" pitchFamily="34" charset="0"/>
                    <a:cs typeface="Arial" panose="020B0604020202020204" pitchFamily="34" charset="0"/>
                  </a:endParaRPr>
                </a:p>
              </p:txBody>
            </p:sp>
            <p:grpSp>
              <p:nvGrpSpPr>
                <p:cNvPr id="55" name="Groep 54">
                  <a:extLst>
                    <a:ext uri="{FF2B5EF4-FFF2-40B4-BE49-F238E27FC236}">
                      <a16:creationId xmlns:a16="http://schemas.microsoft.com/office/drawing/2014/main" id="{4170CDA5-6A26-4412-9817-14F222CC69C7}"/>
                    </a:ext>
                  </a:extLst>
                </p:cNvPr>
                <p:cNvGrpSpPr/>
                <p:nvPr userDrawn="1"/>
              </p:nvGrpSpPr>
              <p:grpSpPr>
                <a:xfrm>
                  <a:off x="-2652453" y="431583"/>
                  <a:ext cx="294076" cy="231526"/>
                  <a:chOff x="-3634116" y="700986"/>
                  <a:chExt cx="182598" cy="143759"/>
                </a:xfrm>
              </p:grpSpPr>
              <p:grpSp>
                <p:nvGrpSpPr>
                  <p:cNvPr id="56" name="Groep 55">
                    <a:extLst>
                      <a:ext uri="{FF2B5EF4-FFF2-40B4-BE49-F238E27FC236}">
                        <a16:creationId xmlns:a16="http://schemas.microsoft.com/office/drawing/2014/main" id="{3602E536-F150-4475-8DCB-83E5174E9469}"/>
                      </a:ext>
                    </a:extLst>
                  </p:cNvPr>
                  <p:cNvGrpSpPr/>
                  <p:nvPr userDrawn="1"/>
                </p:nvGrpSpPr>
                <p:grpSpPr>
                  <a:xfrm>
                    <a:off x="-3634116" y="700986"/>
                    <a:ext cx="182598" cy="143759"/>
                    <a:chOff x="-3634116" y="700986"/>
                    <a:chExt cx="182598" cy="143759"/>
                  </a:xfrm>
                </p:grpSpPr>
                <p:cxnSp>
                  <p:nvCxnSpPr>
                    <p:cNvPr id="60" name="Rechte verbindingslijn 59">
                      <a:extLst>
                        <a:ext uri="{FF2B5EF4-FFF2-40B4-BE49-F238E27FC236}">
                          <a16:creationId xmlns:a16="http://schemas.microsoft.com/office/drawing/2014/main" id="{2456C629-C7A4-481F-B601-DA9D6D479582}"/>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61" name="Rechte verbindingslijn 60">
                      <a:extLst>
                        <a:ext uri="{FF2B5EF4-FFF2-40B4-BE49-F238E27FC236}">
                          <a16:creationId xmlns:a16="http://schemas.microsoft.com/office/drawing/2014/main" id="{2513C493-8D87-41C4-867A-8606C34D87AE}"/>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62" name="Rechte verbindingslijn 61">
                      <a:extLst>
                        <a:ext uri="{FF2B5EF4-FFF2-40B4-BE49-F238E27FC236}">
                          <a16:creationId xmlns:a16="http://schemas.microsoft.com/office/drawing/2014/main" id="{D8F92DA9-4110-4340-9989-6D54EEFA2CAA}"/>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63" name="Rechte verbindingslijn 62">
                      <a:extLst>
                        <a:ext uri="{FF2B5EF4-FFF2-40B4-BE49-F238E27FC236}">
                          <a16:creationId xmlns:a16="http://schemas.microsoft.com/office/drawing/2014/main" id="{3A988022-BCE9-4603-AF47-DAE17A265B37}"/>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64" name="Rechte verbindingslijn 63">
                      <a:extLst>
                        <a:ext uri="{FF2B5EF4-FFF2-40B4-BE49-F238E27FC236}">
                          <a16:creationId xmlns:a16="http://schemas.microsoft.com/office/drawing/2014/main" id="{1775E04E-B0D9-4FAF-8B05-3A41511988D7}"/>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57" name="Groep 56">
                    <a:extLst>
                      <a:ext uri="{FF2B5EF4-FFF2-40B4-BE49-F238E27FC236}">
                        <a16:creationId xmlns:a16="http://schemas.microsoft.com/office/drawing/2014/main" id="{ECF54D02-BD00-4AC7-9F61-B9E10A3F3FD7}"/>
                      </a:ext>
                    </a:extLst>
                  </p:cNvPr>
                  <p:cNvGrpSpPr/>
                  <p:nvPr userDrawn="1"/>
                </p:nvGrpSpPr>
                <p:grpSpPr>
                  <a:xfrm>
                    <a:off x="-3634047" y="735854"/>
                    <a:ext cx="88801" cy="72568"/>
                    <a:chOff x="-2091059" y="1395403"/>
                    <a:chExt cx="157316" cy="128558"/>
                  </a:xfrm>
                </p:grpSpPr>
                <p:sp>
                  <p:nvSpPr>
                    <p:cNvPr id="58" name="Rechthoek 57">
                      <a:extLst>
                        <a:ext uri="{FF2B5EF4-FFF2-40B4-BE49-F238E27FC236}">
                          <a16:creationId xmlns:a16="http://schemas.microsoft.com/office/drawing/2014/main" id="{63053832-3C05-48C5-9C8E-FEAC6CA904D7}"/>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59" name="Pijl: punthaak 58">
                      <a:extLst>
                        <a:ext uri="{FF2B5EF4-FFF2-40B4-BE49-F238E27FC236}">
                          <a16:creationId xmlns:a16="http://schemas.microsoft.com/office/drawing/2014/main" id="{FFAB1B08-1F14-4164-BEE8-1F03A9CBA948}"/>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grpSp>
            <p:nvGrpSpPr>
              <p:cNvPr id="40" name="Groep 39">
                <a:extLst>
                  <a:ext uri="{FF2B5EF4-FFF2-40B4-BE49-F238E27FC236}">
                    <a16:creationId xmlns:a16="http://schemas.microsoft.com/office/drawing/2014/main" id="{07EF18BD-F96E-4ADF-B3FA-7A35613A678E}"/>
                  </a:ext>
                </a:extLst>
              </p:cNvPr>
              <p:cNvGrpSpPr/>
              <p:nvPr userDrawn="1"/>
            </p:nvGrpSpPr>
            <p:grpSpPr>
              <a:xfrm>
                <a:off x="-2425037" y="781500"/>
                <a:ext cx="357690" cy="330595"/>
                <a:chOff x="-2721817" y="782525"/>
                <a:chExt cx="432805" cy="400021"/>
              </a:xfrm>
            </p:grpSpPr>
            <p:sp>
              <p:nvSpPr>
                <p:cNvPr id="43" name="Rechthoek 42">
                  <a:extLst>
                    <a:ext uri="{FF2B5EF4-FFF2-40B4-BE49-F238E27FC236}">
                      <a16:creationId xmlns:a16="http://schemas.microsoft.com/office/drawing/2014/main" id="{D4D1C011-79CF-42C2-8F15-40B7838EAB60}"/>
                    </a:ext>
                  </a:extLst>
                </p:cNvPr>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FF0000"/>
                    </a:solidFill>
                    <a:latin typeface="Arial" panose="020B0604020202020204" pitchFamily="34" charset="0"/>
                    <a:cs typeface="Arial" panose="020B0604020202020204" pitchFamily="34" charset="0"/>
                  </a:endParaRPr>
                </a:p>
              </p:txBody>
            </p:sp>
            <p:grpSp>
              <p:nvGrpSpPr>
                <p:cNvPr id="44" name="Groep 43">
                  <a:extLst>
                    <a:ext uri="{FF2B5EF4-FFF2-40B4-BE49-F238E27FC236}">
                      <a16:creationId xmlns:a16="http://schemas.microsoft.com/office/drawing/2014/main" id="{8293B13A-68AC-4C90-8198-CC844E701E23}"/>
                    </a:ext>
                  </a:extLst>
                </p:cNvPr>
                <p:cNvGrpSpPr/>
                <p:nvPr userDrawn="1"/>
              </p:nvGrpSpPr>
              <p:grpSpPr>
                <a:xfrm>
                  <a:off x="-2652453" y="866772"/>
                  <a:ext cx="294076" cy="231526"/>
                  <a:chOff x="-3310843" y="700986"/>
                  <a:chExt cx="182598" cy="143759"/>
                </a:xfrm>
              </p:grpSpPr>
              <p:grpSp>
                <p:nvGrpSpPr>
                  <p:cNvPr id="45" name="Groep 44">
                    <a:extLst>
                      <a:ext uri="{FF2B5EF4-FFF2-40B4-BE49-F238E27FC236}">
                        <a16:creationId xmlns:a16="http://schemas.microsoft.com/office/drawing/2014/main" id="{661E7D94-6A46-437F-AE6B-7B1BC6395A90}"/>
                      </a:ext>
                    </a:extLst>
                  </p:cNvPr>
                  <p:cNvGrpSpPr/>
                  <p:nvPr userDrawn="1"/>
                </p:nvGrpSpPr>
                <p:grpSpPr>
                  <a:xfrm>
                    <a:off x="-3310843" y="700986"/>
                    <a:ext cx="182598" cy="143759"/>
                    <a:chOff x="-3310843" y="700986"/>
                    <a:chExt cx="182598" cy="143759"/>
                  </a:xfrm>
                </p:grpSpPr>
                <p:cxnSp>
                  <p:nvCxnSpPr>
                    <p:cNvPr id="49" name="Rechte verbindingslijn 48">
                      <a:extLst>
                        <a:ext uri="{FF2B5EF4-FFF2-40B4-BE49-F238E27FC236}">
                          <a16:creationId xmlns:a16="http://schemas.microsoft.com/office/drawing/2014/main" id="{A556ECFE-5AD9-459D-AC03-D6AF3D05446C}"/>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50" name="Rechte verbindingslijn 49">
                      <a:extLst>
                        <a:ext uri="{FF2B5EF4-FFF2-40B4-BE49-F238E27FC236}">
                          <a16:creationId xmlns:a16="http://schemas.microsoft.com/office/drawing/2014/main" id="{095B8305-5D0F-4B60-BECC-46979F60DF46}"/>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51" name="Rechte verbindingslijn 50">
                      <a:extLst>
                        <a:ext uri="{FF2B5EF4-FFF2-40B4-BE49-F238E27FC236}">
                          <a16:creationId xmlns:a16="http://schemas.microsoft.com/office/drawing/2014/main" id="{8657EE05-6F42-498B-A410-109742F71385}"/>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52" name="Rechte verbindingslijn 51">
                      <a:extLst>
                        <a:ext uri="{FF2B5EF4-FFF2-40B4-BE49-F238E27FC236}">
                          <a16:creationId xmlns:a16="http://schemas.microsoft.com/office/drawing/2014/main" id="{3D9642B5-BD8C-435F-A463-A0BECD377D31}"/>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53" name="Rechte verbindingslijn 52">
                      <a:extLst>
                        <a:ext uri="{FF2B5EF4-FFF2-40B4-BE49-F238E27FC236}">
                          <a16:creationId xmlns:a16="http://schemas.microsoft.com/office/drawing/2014/main" id="{F5BB8F07-5C31-488E-942A-5D7CBED77E70}"/>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46" name="Groep 45">
                    <a:extLst>
                      <a:ext uri="{FF2B5EF4-FFF2-40B4-BE49-F238E27FC236}">
                        <a16:creationId xmlns:a16="http://schemas.microsoft.com/office/drawing/2014/main" id="{0FA2AF7F-578F-4846-8770-81A4CD18F5CF}"/>
                      </a:ext>
                    </a:extLst>
                  </p:cNvPr>
                  <p:cNvGrpSpPr/>
                  <p:nvPr userDrawn="1"/>
                </p:nvGrpSpPr>
                <p:grpSpPr>
                  <a:xfrm flipH="1">
                    <a:off x="-3310774" y="735854"/>
                    <a:ext cx="88801" cy="72568"/>
                    <a:chOff x="-2091059" y="1395403"/>
                    <a:chExt cx="157316" cy="128558"/>
                  </a:xfrm>
                </p:grpSpPr>
                <p:sp>
                  <p:nvSpPr>
                    <p:cNvPr id="47" name="Rechthoek 46">
                      <a:extLst>
                        <a:ext uri="{FF2B5EF4-FFF2-40B4-BE49-F238E27FC236}">
                          <a16:creationId xmlns:a16="http://schemas.microsoft.com/office/drawing/2014/main" id="{0C7CBB22-CD2E-4E39-ABCF-199080206200}"/>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48" name="Pijl: punthaak 47">
                      <a:extLst>
                        <a:ext uri="{FF2B5EF4-FFF2-40B4-BE49-F238E27FC236}">
                          <a16:creationId xmlns:a16="http://schemas.microsoft.com/office/drawing/2014/main" id="{73447F7E-C101-41B9-8E05-ABA3266BE578}"/>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sp>
            <p:nvSpPr>
              <p:cNvPr id="41" name="Rechthoek 40">
                <a:extLst>
                  <a:ext uri="{FF2B5EF4-FFF2-40B4-BE49-F238E27FC236}">
                    <a16:creationId xmlns:a16="http://schemas.microsoft.com/office/drawing/2014/main" id="{CFA4D101-D568-42EE-AD0C-BCA8FFC34548}"/>
                  </a:ext>
                </a:extLst>
              </p:cNvPr>
              <p:cNvSpPr/>
              <p:nvPr userDrawn="1"/>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verhogen</a:t>
                </a:r>
              </a:p>
            </p:txBody>
          </p:sp>
          <p:sp>
            <p:nvSpPr>
              <p:cNvPr id="42" name="Rechthoek 41">
                <a:extLst>
                  <a:ext uri="{FF2B5EF4-FFF2-40B4-BE49-F238E27FC236}">
                    <a16:creationId xmlns:a16="http://schemas.microsoft.com/office/drawing/2014/main" id="{A3940509-23FD-4C83-915D-0E596F133944}"/>
                  </a:ext>
                </a:extLst>
              </p:cNvPr>
              <p:cNvSpPr/>
              <p:nvPr userDrawn="1"/>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 niveau verlagen</a:t>
                </a:r>
              </a:p>
            </p:txBody>
          </p:sp>
        </p:grpSp>
        <p:cxnSp>
          <p:nvCxnSpPr>
            <p:cNvPr id="20" name="Rechte verbindingslijn 19">
              <a:extLst>
                <a:ext uri="{FF2B5EF4-FFF2-40B4-BE49-F238E27FC236}">
                  <a16:creationId xmlns:a16="http://schemas.microsoft.com/office/drawing/2014/main" id="{4A97A65E-819C-4FD1-A72E-217C06A2E9C2}"/>
                </a:ext>
              </a:extLst>
            </p:cNvPr>
            <p:cNvCxnSpPr>
              <a:cxnSpLocks/>
            </p:cNvCxnSpPr>
            <p:nvPr userDrawn="1"/>
          </p:nvCxnSpPr>
          <p:spPr>
            <a:xfrm>
              <a:off x="389676" y="2719710"/>
              <a:ext cx="4685243" cy="0"/>
            </a:xfrm>
            <a:prstGeom prst="line">
              <a:avLst/>
            </a:prstGeom>
            <a:noFill/>
            <a:ln w="3175" cap="flat" cmpd="sng" algn="ctr">
              <a:solidFill>
                <a:schemeClr val="accent2"/>
              </a:solidFill>
              <a:prstDash val="solid"/>
            </a:ln>
            <a:effectLst/>
          </p:spPr>
        </p:cxnSp>
        <p:sp>
          <p:nvSpPr>
            <p:cNvPr id="90" name="Tekstvak 89">
              <a:extLst>
                <a:ext uri="{FF2B5EF4-FFF2-40B4-BE49-F238E27FC236}">
                  <a16:creationId xmlns:a16="http://schemas.microsoft.com/office/drawing/2014/main" id="{ACA6FC1D-C6C7-4BEC-95BE-856D7A25D3ED}"/>
                </a:ext>
              </a:extLst>
            </p:cNvPr>
            <p:cNvSpPr txBox="1"/>
            <p:nvPr userDrawn="1"/>
          </p:nvSpPr>
          <p:spPr>
            <a:xfrm>
              <a:off x="807791" y="3436580"/>
              <a:ext cx="4267128" cy="3108543"/>
            </a:xfrm>
            <a:prstGeom prst="rect">
              <a:avLst/>
            </a:prstGeom>
            <a:noFill/>
          </p:spPr>
          <p:txBody>
            <a:bodyPr wrap="square" lIns="0" tIns="0" rIns="0" bIns="0" rtlCol="0">
              <a:spAutoFit/>
            </a:bodyPr>
            <a:lstStyle/>
            <a:p>
              <a:pPr marL="216000" lvl="0" indent="-216000">
                <a:buFont typeface="Arial" panose="020B0604020202020204" pitchFamily="34" charset="0"/>
                <a:buChar char="•"/>
              </a:pPr>
              <a:r>
                <a:rPr lang="nl-NL" sz="1800" kern="1200" noProof="0" dirty="0">
                  <a:solidFill>
                    <a:schemeClr val="tx1"/>
                  </a:solidFill>
                  <a:latin typeface="+mn-lt"/>
                  <a:ea typeface="+mn-ea"/>
                  <a:cs typeface="+mn-cs"/>
                </a:rPr>
                <a:t>Eerste</a:t>
              </a:r>
              <a:r>
                <a:rPr lang="nl-NL" noProof="0" dirty="0"/>
                <a:t> niveau</a:t>
              </a:r>
            </a:p>
            <a:p>
              <a:pPr marL="501750" lvl="1" indent="-285750">
                <a:buFont typeface="Arial" panose="020B0604020202020204" pitchFamily="34" charset="0"/>
                <a:buChar char="-"/>
              </a:pPr>
              <a:r>
                <a:rPr lang="nl-NL" noProof="0" dirty="0"/>
                <a:t>Tweede niveau</a:t>
              </a:r>
            </a:p>
            <a:p>
              <a:pPr marL="648000" lvl="2" indent="-216000">
                <a:buFont typeface="Arial" panose="020B0604020202020204" pitchFamily="34" charset="0"/>
                <a:buChar char="-"/>
              </a:pPr>
              <a:r>
                <a:rPr lang="nl-NL" noProof="0" dirty="0"/>
                <a:t>Derde niveau</a:t>
              </a:r>
            </a:p>
            <a:p>
              <a:pPr marL="0" lvl="3"/>
              <a:r>
                <a:rPr lang="nl-NL" b="1" noProof="0" dirty="0"/>
                <a:t>Vierde niveau</a:t>
              </a:r>
            </a:p>
            <a:p>
              <a:pPr marL="0" lvl="4"/>
              <a:r>
                <a:rPr lang="nl-NL" noProof="0" dirty="0"/>
                <a:t>Vijfde niveau</a:t>
              </a:r>
            </a:p>
            <a:p>
              <a:pPr marL="432000" lvl="5" indent="-432000">
                <a:buFont typeface="+mj-lt"/>
                <a:buAutoNum type="arabicPeriod"/>
              </a:pPr>
              <a:r>
                <a:rPr lang="nl-NL" noProof="0" dirty="0"/>
                <a:t>Zesde niveau</a:t>
              </a:r>
            </a:p>
            <a:p>
              <a:pPr marL="864000" lvl="6" indent="-432000">
                <a:buFont typeface="+mj-lt"/>
                <a:buAutoNum type="alphaLcPeriod"/>
              </a:pPr>
              <a:r>
                <a:rPr lang="nl-NL" noProof="0" dirty="0"/>
                <a:t>Zevende niveau - Subtitel</a:t>
              </a:r>
            </a:p>
            <a:p>
              <a:pPr marL="0" lvl="7">
                <a:spcAft>
                  <a:spcPts val="1200"/>
                </a:spcAft>
              </a:pPr>
              <a:r>
                <a:rPr lang="nl-NL" sz="3000" noProof="0" dirty="0"/>
                <a:t>Achtste niveau - Subtitel</a:t>
              </a:r>
            </a:p>
            <a:p>
              <a:pPr marL="0" lvl="8"/>
              <a:r>
                <a:rPr lang="nl-NL" noProof="0" dirty="0"/>
                <a:t>Negende Niveau</a:t>
              </a:r>
            </a:p>
            <a:p>
              <a:endParaRPr lang="nl-NL" noProof="0" dirty="0"/>
            </a:p>
          </p:txBody>
        </p:sp>
        <p:sp>
          <p:nvSpPr>
            <p:cNvPr id="7" name="Ovaal 6">
              <a:extLst>
                <a:ext uri="{FF2B5EF4-FFF2-40B4-BE49-F238E27FC236}">
                  <a16:creationId xmlns:a16="http://schemas.microsoft.com/office/drawing/2014/main" id="{F75DFDF9-5322-4B10-9B8B-06ABF45035F8}"/>
                </a:ext>
              </a:extLst>
            </p:cNvPr>
            <p:cNvSpPr>
              <a:spLocks noChangeAspect="1"/>
            </p:cNvSpPr>
            <p:nvPr userDrawn="1"/>
          </p:nvSpPr>
          <p:spPr>
            <a:xfrm>
              <a:off x="374485" y="48515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6</a:t>
              </a:r>
            </a:p>
          </p:txBody>
        </p:sp>
        <p:sp>
          <p:nvSpPr>
            <p:cNvPr id="9" name="Ovaal 8">
              <a:extLst>
                <a:ext uri="{FF2B5EF4-FFF2-40B4-BE49-F238E27FC236}">
                  <a16:creationId xmlns:a16="http://schemas.microsoft.com/office/drawing/2014/main" id="{AAF85ED1-DA7E-43E7-BBE6-8953D8AF83EC}"/>
                </a:ext>
              </a:extLst>
            </p:cNvPr>
            <p:cNvSpPr>
              <a:spLocks noChangeAspect="1"/>
            </p:cNvSpPr>
            <p:nvPr userDrawn="1"/>
          </p:nvSpPr>
          <p:spPr>
            <a:xfrm>
              <a:off x="374485" y="51287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7</a:t>
              </a:r>
            </a:p>
          </p:txBody>
        </p:sp>
        <p:sp>
          <p:nvSpPr>
            <p:cNvPr id="11" name="Ovaal 10">
              <a:extLst>
                <a:ext uri="{FF2B5EF4-FFF2-40B4-BE49-F238E27FC236}">
                  <a16:creationId xmlns:a16="http://schemas.microsoft.com/office/drawing/2014/main" id="{7EB6893E-C1A1-4E98-8AF9-6211D17E17F8}"/>
                </a:ext>
              </a:extLst>
            </p:cNvPr>
            <p:cNvSpPr>
              <a:spLocks noChangeAspect="1"/>
            </p:cNvSpPr>
            <p:nvPr userDrawn="1"/>
          </p:nvSpPr>
          <p:spPr>
            <a:xfrm>
              <a:off x="374485" y="552502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8</a:t>
              </a:r>
            </a:p>
          </p:txBody>
        </p:sp>
        <p:sp>
          <p:nvSpPr>
            <p:cNvPr id="13" name="Ovaal 12">
              <a:extLst>
                <a:ext uri="{FF2B5EF4-FFF2-40B4-BE49-F238E27FC236}">
                  <a16:creationId xmlns:a16="http://schemas.microsoft.com/office/drawing/2014/main" id="{663286AB-74D7-4FCD-8D85-8DDD7065FC5D}"/>
                </a:ext>
              </a:extLst>
            </p:cNvPr>
            <p:cNvSpPr>
              <a:spLocks noChangeAspect="1"/>
            </p:cNvSpPr>
            <p:nvPr userDrawn="1"/>
          </p:nvSpPr>
          <p:spPr>
            <a:xfrm>
              <a:off x="374485" y="6016537"/>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9</a:t>
              </a:r>
            </a:p>
          </p:txBody>
        </p:sp>
        <p:sp>
          <p:nvSpPr>
            <p:cNvPr id="17" name="Ovaal 16">
              <a:extLst>
                <a:ext uri="{FF2B5EF4-FFF2-40B4-BE49-F238E27FC236}">
                  <a16:creationId xmlns:a16="http://schemas.microsoft.com/office/drawing/2014/main" id="{5E2C31E3-7943-4E1B-B55A-F3833A683CC5}"/>
                </a:ext>
              </a:extLst>
            </p:cNvPr>
            <p:cNvSpPr>
              <a:spLocks noChangeAspect="1"/>
            </p:cNvSpPr>
            <p:nvPr userDrawn="1"/>
          </p:nvSpPr>
          <p:spPr>
            <a:xfrm>
              <a:off x="374485" y="34655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sp>
          <p:nvSpPr>
            <p:cNvPr id="22" name="Ovaal 21">
              <a:extLst>
                <a:ext uri="{FF2B5EF4-FFF2-40B4-BE49-F238E27FC236}">
                  <a16:creationId xmlns:a16="http://schemas.microsoft.com/office/drawing/2014/main" id="{D5D8BCAC-25B6-41D4-A02F-B0BB26914B63}"/>
                </a:ext>
              </a:extLst>
            </p:cNvPr>
            <p:cNvSpPr>
              <a:spLocks noChangeAspect="1"/>
            </p:cNvSpPr>
            <p:nvPr userDrawn="1"/>
          </p:nvSpPr>
          <p:spPr>
            <a:xfrm>
              <a:off x="374485" y="37427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2</a:t>
              </a:r>
            </a:p>
          </p:txBody>
        </p:sp>
        <p:sp>
          <p:nvSpPr>
            <p:cNvPr id="24" name="Ovaal 23">
              <a:extLst>
                <a:ext uri="{FF2B5EF4-FFF2-40B4-BE49-F238E27FC236}">
                  <a16:creationId xmlns:a16="http://schemas.microsoft.com/office/drawing/2014/main" id="{AAF1F190-C472-43C7-8866-B7ED08F193E8}"/>
                </a:ext>
              </a:extLst>
            </p:cNvPr>
            <p:cNvSpPr>
              <a:spLocks noChangeAspect="1"/>
            </p:cNvSpPr>
            <p:nvPr userDrawn="1"/>
          </p:nvSpPr>
          <p:spPr>
            <a:xfrm>
              <a:off x="374485" y="40199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26" name="Ovaal 25">
              <a:extLst>
                <a:ext uri="{FF2B5EF4-FFF2-40B4-BE49-F238E27FC236}">
                  <a16:creationId xmlns:a16="http://schemas.microsoft.com/office/drawing/2014/main" id="{7AACA8B9-A7AB-42DE-9C16-24386748775B}"/>
                </a:ext>
              </a:extLst>
            </p:cNvPr>
            <p:cNvSpPr>
              <a:spLocks noChangeAspect="1"/>
            </p:cNvSpPr>
            <p:nvPr userDrawn="1"/>
          </p:nvSpPr>
          <p:spPr>
            <a:xfrm>
              <a:off x="374485" y="42971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4</a:t>
              </a:r>
            </a:p>
          </p:txBody>
        </p:sp>
        <p:sp>
          <p:nvSpPr>
            <p:cNvPr id="28" name="Ovaal 27">
              <a:extLst>
                <a:ext uri="{FF2B5EF4-FFF2-40B4-BE49-F238E27FC236}">
                  <a16:creationId xmlns:a16="http://schemas.microsoft.com/office/drawing/2014/main" id="{13C42B36-BC26-441A-8FA2-BB267074BD7C}"/>
                </a:ext>
              </a:extLst>
            </p:cNvPr>
            <p:cNvSpPr>
              <a:spLocks noChangeAspect="1"/>
            </p:cNvSpPr>
            <p:nvPr userDrawn="1"/>
          </p:nvSpPr>
          <p:spPr>
            <a:xfrm>
              <a:off x="374485" y="45743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5</a:t>
              </a:r>
            </a:p>
          </p:txBody>
        </p:sp>
        <p:sp>
          <p:nvSpPr>
            <p:cNvPr id="30" name="Rechthoek 29">
              <a:extLst>
                <a:ext uri="{FF2B5EF4-FFF2-40B4-BE49-F238E27FC236}">
                  <a16:creationId xmlns:a16="http://schemas.microsoft.com/office/drawing/2014/main" id="{8BB401EE-98BA-4DB4-A611-74D31AB26636}"/>
                </a:ext>
              </a:extLst>
            </p:cNvPr>
            <p:cNvSpPr/>
            <p:nvPr userDrawn="1"/>
          </p:nvSpPr>
          <p:spPr>
            <a:xfrm>
              <a:off x="388223" y="2838439"/>
              <a:ext cx="4685243" cy="590562"/>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Gebruik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tab om de tekstopmaak te wijzigen. Klik op de iconen zoals hierboven afgebeeld en kies het gewenste niveau.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Kies uit:</a:t>
              </a:r>
            </a:p>
          </p:txBody>
        </p:sp>
      </p:grpSp>
      <p:grpSp>
        <p:nvGrpSpPr>
          <p:cNvPr id="160" name="Groep 159">
            <a:extLst>
              <a:ext uri="{FF2B5EF4-FFF2-40B4-BE49-F238E27FC236}">
                <a16:creationId xmlns:a16="http://schemas.microsoft.com/office/drawing/2014/main" id="{635C1030-4BB4-4A32-A302-11D5E5490F74}"/>
              </a:ext>
            </a:extLst>
          </p:cNvPr>
          <p:cNvGrpSpPr/>
          <p:nvPr userDrawn="1"/>
        </p:nvGrpSpPr>
        <p:grpSpPr>
          <a:xfrm>
            <a:off x="6090340" y="1714038"/>
            <a:ext cx="4298260" cy="4302351"/>
            <a:chOff x="6090340" y="1714038"/>
            <a:chExt cx="4298260" cy="4302351"/>
          </a:xfrm>
        </p:grpSpPr>
        <p:sp>
          <p:nvSpPr>
            <p:cNvPr id="99" name="Rechthoek 98">
              <a:extLst>
                <a:ext uri="{FF2B5EF4-FFF2-40B4-BE49-F238E27FC236}">
                  <a16:creationId xmlns:a16="http://schemas.microsoft.com/office/drawing/2014/main" id="{F5C74C9C-6499-425E-82BF-73305EE8C3CB}"/>
                </a:ext>
              </a:extLst>
            </p:cNvPr>
            <p:cNvSpPr/>
            <p:nvPr userDrawn="1"/>
          </p:nvSpPr>
          <p:spPr>
            <a:xfrm>
              <a:off x="6095999" y="1714038"/>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none" spc="0" normalizeH="0" baseline="0" noProof="0" dirty="0">
                  <a:ln>
                    <a:noFill/>
                  </a:ln>
                  <a:solidFill>
                    <a:schemeClr val="accent2"/>
                  </a:solidFill>
                  <a:effectLst/>
                  <a:uLnTx/>
                  <a:uFillTx/>
                  <a:latin typeface="+mj-lt"/>
                  <a:cs typeface="Segoe UI Light" panose="020B0502040204020203" pitchFamily="34" charset="0"/>
                </a:rPr>
                <a:t>Afbeelding invoegen/wijzigen</a:t>
              </a:r>
            </a:p>
          </p:txBody>
        </p:sp>
        <p:sp>
          <p:nvSpPr>
            <p:cNvPr id="100" name="Ovaal 99">
              <a:extLst>
                <a:ext uri="{FF2B5EF4-FFF2-40B4-BE49-F238E27FC236}">
                  <a16:creationId xmlns:a16="http://schemas.microsoft.com/office/drawing/2014/main" id="{F1BC5BF1-B80F-41D5-8E67-93715BDE56DC}"/>
                </a:ext>
              </a:extLst>
            </p:cNvPr>
            <p:cNvSpPr>
              <a:spLocks noChangeAspect="1"/>
            </p:cNvSpPr>
            <p:nvPr userDrawn="1"/>
          </p:nvSpPr>
          <p:spPr>
            <a:xfrm>
              <a:off x="6090340" y="2080528"/>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101" name="Rechte verbindingslijn 100">
              <a:extLst>
                <a:ext uri="{FF2B5EF4-FFF2-40B4-BE49-F238E27FC236}">
                  <a16:creationId xmlns:a16="http://schemas.microsoft.com/office/drawing/2014/main" id="{ED8E7ECA-57ED-4C7E-8D23-CACBCCD8CA75}"/>
                </a:ext>
              </a:extLst>
            </p:cNvPr>
            <p:cNvCxnSpPr>
              <a:cxnSpLocks/>
            </p:cNvCxnSpPr>
            <p:nvPr userDrawn="1"/>
          </p:nvCxnSpPr>
          <p:spPr>
            <a:xfrm>
              <a:off x="6095999" y="1955673"/>
              <a:ext cx="4292601" cy="0"/>
            </a:xfrm>
            <a:prstGeom prst="line">
              <a:avLst/>
            </a:prstGeom>
            <a:noFill/>
            <a:ln w="3175" cap="flat" cmpd="sng" algn="ctr">
              <a:solidFill>
                <a:schemeClr val="accent2"/>
              </a:solidFill>
              <a:prstDash val="solid"/>
            </a:ln>
            <a:effectLst/>
          </p:spPr>
        </p:cxnSp>
        <p:cxnSp>
          <p:nvCxnSpPr>
            <p:cNvPr id="102" name="Rechte verbindingslijn 101">
              <a:extLst>
                <a:ext uri="{FF2B5EF4-FFF2-40B4-BE49-F238E27FC236}">
                  <a16:creationId xmlns:a16="http://schemas.microsoft.com/office/drawing/2014/main" id="{C8535EE1-A999-4CA1-B8E8-45A0675563D0}"/>
                </a:ext>
              </a:extLst>
            </p:cNvPr>
            <p:cNvCxnSpPr>
              <a:cxnSpLocks/>
            </p:cNvCxnSpPr>
            <p:nvPr userDrawn="1"/>
          </p:nvCxnSpPr>
          <p:spPr>
            <a:xfrm>
              <a:off x="6095999" y="3291971"/>
              <a:ext cx="4292601" cy="0"/>
            </a:xfrm>
            <a:prstGeom prst="line">
              <a:avLst/>
            </a:prstGeom>
            <a:noFill/>
            <a:ln w="3175" cap="flat" cmpd="sng" algn="ctr">
              <a:solidFill>
                <a:schemeClr val="accent2"/>
              </a:solidFill>
              <a:prstDash val="solid"/>
            </a:ln>
            <a:effectLst/>
          </p:spPr>
        </p:cxnSp>
        <p:sp>
          <p:nvSpPr>
            <p:cNvPr id="103" name="Rechthoek 102">
              <a:extLst>
                <a:ext uri="{FF2B5EF4-FFF2-40B4-BE49-F238E27FC236}">
                  <a16:creationId xmlns:a16="http://schemas.microsoft.com/office/drawing/2014/main" id="{F91FD429-FE16-466B-AA1A-C8F7528DB061}"/>
                </a:ext>
              </a:extLst>
            </p:cNvPr>
            <p:cNvSpPr/>
            <p:nvPr userDrawn="1"/>
          </p:nvSpPr>
          <p:spPr>
            <a:xfrm>
              <a:off x="6456020" y="2146590"/>
              <a:ext cx="3932580"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Verwijder de bestaande afbeelding indien nodig met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(voorbeeld hieronder).</a:t>
              </a:r>
              <a:endPar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sp>
          <p:nvSpPr>
            <p:cNvPr id="105" name="Ovaal 104">
              <a:extLst>
                <a:ext uri="{FF2B5EF4-FFF2-40B4-BE49-F238E27FC236}">
                  <a16:creationId xmlns:a16="http://schemas.microsoft.com/office/drawing/2014/main" id="{983AFDEF-FE3A-48B3-8130-8062373DB38B}"/>
                </a:ext>
              </a:extLst>
            </p:cNvPr>
            <p:cNvSpPr>
              <a:spLocks noChangeAspect="1"/>
            </p:cNvSpPr>
            <p:nvPr userDrawn="1"/>
          </p:nvSpPr>
          <p:spPr>
            <a:xfrm>
              <a:off x="6090340" y="3445836"/>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2</a:t>
              </a:r>
            </a:p>
          </p:txBody>
        </p:sp>
        <p:sp>
          <p:nvSpPr>
            <p:cNvPr id="106" name="Rechthoek 105">
              <a:extLst>
                <a:ext uri="{FF2B5EF4-FFF2-40B4-BE49-F238E27FC236}">
                  <a16:creationId xmlns:a16="http://schemas.microsoft.com/office/drawing/2014/main" id="{A0EC1C6E-826A-4AF2-9126-FBDCD78D984E}"/>
                </a:ext>
              </a:extLst>
            </p:cNvPr>
            <p:cNvSpPr/>
            <p:nvPr userDrawn="1"/>
          </p:nvSpPr>
          <p:spPr>
            <a:xfrm>
              <a:off x="6456020" y="3511899"/>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Selecteer de gewenste afbeelding en klip op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‘Invoegen / </a:t>
              </a:r>
              <a:r>
                <a:rPr kumimoji="0" lang="nl-NL" sz="1100" b="1" i="0" u="none" strike="noStrike" kern="0" cap="none" spc="0" normalizeH="0" baseline="0" noProof="0" dirty="0" err="1">
                  <a:ln>
                    <a:noFill/>
                  </a:ln>
                  <a:solidFill>
                    <a:srgbClr val="000000"/>
                  </a:solidFill>
                  <a:effectLst/>
                  <a:uLnTx/>
                  <a:uFillTx/>
                  <a:latin typeface="+mn-lt"/>
                  <a:cs typeface="Segoe UI Light" panose="020B0502040204020203" pitchFamily="34" charset="0"/>
                </a:rPr>
                <a:t>Insert</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grpSp>
          <p:nvGrpSpPr>
            <p:cNvPr id="107" name="Groep 106">
              <a:extLst>
                <a:ext uri="{FF2B5EF4-FFF2-40B4-BE49-F238E27FC236}">
                  <a16:creationId xmlns:a16="http://schemas.microsoft.com/office/drawing/2014/main" id="{00F6B808-F936-4101-A0EF-B1DE298B78C5}"/>
                </a:ext>
              </a:extLst>
            </p:cNvPr>
            <p:cNvGrpSpPr/>
            <p:nvPr userDrawn="1"/>
          </p:nvGrpSpPr>
          <p:grpSpPr>
            <a:xfrm>
              <a:off x="6456020" y="3923988"/>
              <a:ext cx="825500" cy="209550"/>
              <a:chOff x="13504624" y="2482850"/>
              <a:chExt cx="825500" cy="209550"/>
            </a:xfrm>
          </p:grpSpPr>
          <p:sp>
            <p:nvSpPr>
              <p:cNvPr id="141" name="Rechthoek 140">
                <a:extLst>
                  <a:ext uri="{FF2B5EF4-FFF2-40B4-BE49-F238E27FC236}">
                    <a16:creationId xmlns:a16="http://schemas.microsoft.com/office/drawing/2014/main" id="{0FFA0F29-509C-4E8E-B5A6-5D66C8574A23}"/>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80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r>
                  <a:rPr lang="nl-NL" sz="800" b="0" noProof="0" dirty="0">
                    <a:solidFill>
                      <a:schemeClr val="tx1"/>
                    </a:solidFill>
                    <a:latin typeface="Arial" panose="020B0604020202020204" pitchFamily="34" charset="0"/>
                    <a:cs typeface="Arial" panose="020B0604020202020204" pitchFamily="34" charset="0"/>
                  </a:rPr>
                  <a:t>Invoegen</a:t>
                </a:r>
              </a:p>
            </p:txBody>
          </p:sp>
          <p:cxnSp>
            <p:nvCxnSpPr>
              <p:cNvPr id="142" name="Rechte verbindingslijn 141">
                <a:extLst>
                  <a:ext uri="{FF2B5EF4-FFF2-40B4-BE49-F238E27FC236}">
                    <a16:creationId xmlns:a16="http://schemas.microsoft.com/office/drawing/2014/main" id="{B38CFCB9-B8AF-488D-8BD8-970672704894}"/>
                  </a:ext>
                </a:extLst>
              </p:cNvPr>
              <p:cNvCxnSpPr/>
              <p:nvPr userDrawn="1"/>
            </p:nvCxnSpPr>
            <p:spPr>
              <a:xfrm>
                <a:off x="14155269" y="2515250"/>
                <a:ext cx="0" cy="142717"/>
              </a:xfrm>
              <a:prstGeom prst="line">
                <a:avLst/>
              </a:prstGeom>
              <a:noFill/>
              <a:ln w="6350" cap="flat" cmpd="sng" algn="ctr">
                <a:solidFill>
                  <a:srgbClr val="44546A"/>
                </a:solidFill>
                <a:prstDash val="solid"/>
              </a:ln>
              <a:effectLst/>
            </p:spPr>
          </p:cxnSp>
          <p:sp>
            <p:nvSpPr>
              <p:cNvPr id="143" name="Gelijkbenige driehoek 142">
                <a:extLst>
                  <a:ext uri="{FF2B5EF4-FFF2-40B4-BE49-F238E27FC236}">
                    <a16:creationId xmlns:a16="http://schemas.microsoft.com/office/drawing/2014/main" id="{F3FAEB39-79FA-4CD0-A3FD-37CEDDDA924F}"/>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nvGrpSpPr>
            <p:cNvPr id="108" name="Groep 107">
              <a:extLst>
                <a:ext uri="{FF2B5EF4-FFF2-40B4-BE49-F238E27FC236}">
                  <a16:creationId xmlns:a16="http://schemas.microsoft.com/office/drawing/2014/main" id="{9C151F3A-3B71-42AE-BA15-7B50A0D6F25A}"/>
                </a:ext>
              </a:extLst>
            </p:cNvPr>
            <p:cNvGrpSpPr/>
            <p:nvPr userDrawn="1"/>
          </p:nvGrpSpPr>
          <p:grpSpPr>
            <a:xfrm>
              <a:off x="6456020" y="2855664"/>
              <a:ext cx="294789" cy="318834"/>
              <a:chOff x="14466489" y="1001522"/>
              <a:chExt cx="290627" cy="314333"/>
            </a:xfrm>
          </p:grpSpPr>
          <p:sp>
            <p:nvSpPr>
              <p:cNvPr id="135" name="Rechthoek 134">
                <a:extLst>
                  <a:ext uri="{FF2B5EF4-FFF2-40B4-BE49-F238E27FC236}">
                    <a16:creationId xmlns:a16="http://schemas.microsoft.com/office/drawing/2014/main" id="{E7294692-173B-4689-8B41-69204EFE42F9}"/>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36" name="Ovaal 135">
                <a:extLst>
                  <a:ext uri="{FF2B5EF4-FFF2-40B4-BE49-F238E27FC236}">
                    <a16:creationId xmlns:a16="http://schemas.microsoft.com/office/drawing/2014/main" id="{96D5435F-40DC-43D1-B425-12C117CC53B7}"/>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7" name="Vrije vorm: vorm 136">
                <a:extLst>
                  <a:ext uri="{FF2B5EF4-FFF2-40B4-BE49-F238E27FC236}">
                    <a16:creationId xmlns:a16="http://schemas.microsoft.com/office/drawing/2014/main" id="{7AB1FAB2-450C-488C-BBA0-2C1A8A5C84A4}"/>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8" name="Rechthoek: afgeronde hoeken 137">
                <a:extLst>
                  <a:ext uri="{FF2B5EF4-FFF2-40B4-BE49-F238E27FC236}">
                    <a16:creationId xmlns:a16="http://schemas.microsoft.com/office/drawing/2014/main" id="{F6C2FB0F-6E35-49C7-8D0C-7370584AA449}"/>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cxnSp>
            <p:nvCxnSpPr>
              <p:cNvPr id="139" name="Rechte verbindingslijn 138">
                <a:extLst>
                  <a:ext uri="{FF2B5EF4-FFF2-40B4-BE49-F238E27FC236}">
                    <a16:creationId xmlns:a16="http://schemas.microsoft.com/office/drawing/2014/main" id="{81DC98CB-3420-4157-A476-509B1A496D23}"/>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40" name="Rechte verbindingslijn 139">
                <a:extLst>
                  <a:ext uri="{FF2B5EF4-FFF2-40B4-BE49-F238E27FC236}">
                    <a16:creationId xmlns:a16="http://schemas.microsoft.com/office/drawing/2014/main" id="{E23C1BCE-E05B-4F23-9C09-F22122816702}"/>
                  </a:ext>
                </a:extLst>
              </p:cNvPr>
              <p:cNvCxnSpPr>
                <a:cxnSpLocks/>
                <a:stCxn id="138"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109" name="Ovaal 108">
              <a:extLst>
                <a:ext uri="{FF2B5EF4-FFF2-40B4-BE49-F238E27FC236}">
                  <a16:creationId xmlns:a16="http://schemas.microsoft.com/office/drawing/2014/main" id="{2467B621-AC9E-454D-8364-464717FED1FB}"/>
                </a:ext>
              </a:extLst>
            </p:cNvPr>
            <p:cNvSpPr>
              <a:spLocks noChangeAspect="1"/>
            </p:cNvSpPr>
            <p:nvPr userDrawn="1"/>
          </p:nvSpPr>
          <p:spPr>
            <a:xfrm>
              <a:off x="6090340" y="4420889"/>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110" name="Rechthoek 109">
              <a:extLst>
                <a:ext uri="{FF2B5EF4-FFF2-40B4-BE49-F238E27FC236}">
                  <a16:creationId xmlns:a16="http://schemas.microsoft.com/office/drawing/2014/main" id="{1DA47967-DC93-48B1-A486-31C6505F1F2E}"/>
                </a:ext>
              </a:extLst>
            </p:cNvPr>
            <p:cNvSpPr/>
            <p:nvPr userDrawn="1"/>
          </p:nvSpPr>
          <p:spPr>
            <a:xfrm>
              <a:off x="6456020" y="4486953"/>
              <a:ext cx="3932579" cy="433206"/>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Rechter muisklik op </a:t>
              </a:r>
              <a:r>
                <a:rPr kumimoji="0" lang="nl-NL" sz="1100" b="0" i="0" u="none" strike="noStrike" kern="0" cap="none" spc="0" normalizeH="0" baseline="0" noProof="0" dirty="0" err="1">
                  <a:ln>
                    <a:noFill/>
                  </a:ln>
                  <a:solidFill>
                    <a:srgbClr val="000000"/>
                  </a:solidFill>
                  <a:effectLst/>
                  <a:uLnTx/>
                  <a:uFillTx/>
                  <a:latin typeface="+mn-lt"/>
                  <a:cs typeface="Segoe UI Light" panose="020B0502040204020203" pitchFamily="34" charset="0"/>
                </a:rPr>
                <a:t>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de miniweergave aan de linker kant van het scherm en kies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´Dia herstellen / Reset slide´</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111" name="Rechte verbindingslijn 110">
              <a:extLst>
                <a:ext uri="{FF2B5EF4-FFF2-40B4-BE49-F238E27FC236}">
                  <a16:creationId xmlns:a16="http://schemas.microsoft.com/office/drawing/2014/main" id="{1BBEB69A-49BC-4F56-9D72-98CBAF7A1C8A}"/>
                </a:ext>
              </a:extLst>
            </p:cNvPr>
            <p:cNvCxnSpPr>
              <a:cxnSpLocks/>
            </p:cNvCxnSpPr>
            <p:nvPr userDrawn="1"/>
          </p:nvCxnSpPr>
          <p:spPr>
            <a:xfrm>
              <a:off x="6095999" y="4239227"/>
              <a:ext cx="4292601" cy="0"/>
            </a:xfrm>
            <a:prstGeom prst="line">
              <a:avLst/>
            </a:prstGeom>
            <a:noFill/>
            <a:ln w="3175" cap="flat" cmpd="sng" algn="ctr">
              <a:solidFill>
                <a:schemeClr val="accent2"/>
              </a:solidFill>
              <a:prstDash val="solid"/>
            </a:ln>
            <a:effectLst/>
          </p:spPr>
        </p:cxnSp>
        <p:sp>
          <p:nvSpPr>
            <p:cNvPr id="112" name="Rechthoek 111">
              <a:extLst>
                <a:ext uri="{FF2B5EF4-FFF2-40B4-BE49-F238E27FC236}">
                  <a16:creationId xmlns:a16="http://schemas.microsoft.com/office/drawing/2014/main" id="{67AC28BA-F8AB-425A-BA69-C3120ABAEC58}"/>
                </a:ext>
              </a:extLst>
            </p:cNvPr>
            <p:cNvSpPr/>
            <p:nvPr userDrawn="1"/>
          </p:nvSpPr>
          <p:spPr>
            <a:xfrm>
              <a:off x="6460852" y="4946841"/>
              <a:ext cx="1624926" cy="805220"/>
            </a:xfrm>
            <a:prstGeom prst="rect">
              <a:avLst/>
            </a:prstGeom>
            <a:blipFill dpi="0" rotWithShape="1">
              <a:blip r:embed="rId2"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0" bIns="0" numCol="1" spcCol="0" rtlCol="0" fromWordArt="0" anchor="ctr" anchorCtr="0" forceAA="0" compatLnSpc="1">
              <a:prstTxWarp prst="textNoShape">
                <a:avLst/>
              </a:prstTxWarp>
              <a:noAutofit/>
            </a:bodyPr>
            <a:lstStyle/>
            <a:p>
              <a:pPr algn="l"/>
              <a:endParaRPr lang="nl-NL" sz="1000" b="0" i="1" noProof="0" dirty="0">
                <a:solidFill>
                  <a:schemeClr val="tx1"/>
                </a:solidFill>
              </a:endParaRPr>
            </a:p>
          </p:txBody>
        </p:sp>
        <p:sp>
          <p:nvSpPr>
            <p:cNvPr id="114" name="Rechthoek 113">
              <a:extLst>
                <a:ext uri="{FF2B5EF4-FFF2-40B4-BE49-F238E27FC236}">
                  <a16:creationId xmlns:a16="http://schemas.microsoft.com/office/drawing/2014/main" id="{C1A04312-B8FE-47D6-AC5F-3BD0F654DCEC}"/>
                </a:ext>
              </a:extLst>
            </p:cNvPr>
            <p:cNvSpPr/>
            <p:nvPr userDrawn="1"/>
          </p:nvSpPr>
          <p:spPr>
            <a:xfrm>
              <a:off x="7312805" y="5338122"/>
              <a:ext cx="1176476"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15" name="Rechthoek 114">
              <a:extLst>
                <a:ext uri="{FF2B5EF4-FFF2-40B4-BE49-F238E27FC236}">
                  <a16:creationId xmlns:a16="http://schemas.microsoft.com/office/drawing/2014/main" id="{07202F7F-F330-4FC3-BEEA-7D018142BAF0}"/>
                </a:ext>
              </a:extLst>
            </p:cNvPr>
            <p:cNvSpPr/>
            <p:nvPr userDrawn="1"/>
          </p:nvSpPr>
          <p:spPr>
            <a:xfrm>
              <a:off x="7334769" y="5649511"/>
              <a:ext cx="1145758" cy="261256"/>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nvGrpSpPr>
            <p:cNvPr id="116" name="Groep 115">
              <a:extLst>
                <a:ext uri="{FF2B5EF4-FFF2-40B4-BE49-F238E27FC236}">
                  <a16:creationId xmlns:a16="http://schemas.microsoft.com/office/drawing/2014/main" id="{E6E6011C-8062-4952-97D0-EB86F137C242}"/>
                </a:ext>
              </a:extLst>
            </p:cNvPr>
            <p:cNvGrpSpPr/>
            <p:nvPr userDrawn="1"/>
          </p:nvGrpSpPr>
          <p:grpSpPr>
            <a:xfrm>
              <a:off x="7394755" y="5403624"/>
              <a:ext cx="155951" cy="131922"/>
              <a:chOff x="12968658" y="3354141"/>
              <a:chExt cx="404800" cy="342430"/>
            </a:xfrm>
          </p:grpSpPr>
          <p:sp>
            <p:nvSpPr>
              <p:cNvPr id="129" name="Rechthoek: afgeronde hoeken 128">
                <a:extLst>
                  <a:ext uri="{FF2B5EF4-FFF2-40B4-BE49-F238E27FC236}">
                    <a16:creationId xmlns:a16="http://schemas.microsoft.com/office/drawing/2014/main" id="{4859B19F-5716-4618-B2CB-B32F0AA94ED9}"/>
                  </a:ext>
                </a:extLst>
              </p:cNvPr>
              <p:cNvSpPr/>
              <p:nvPr userDrawn="1"/>
            </p:nvSpPr>
            <p:spPr>
              <a:xfrm>
                <a:off x="12968658" y="3354141"/>
                <a:ext cx="404800" cy="342430"/>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30" name="Rechthoek 129">
                <a:extLst>
                  <a:ext uri="{FF2B5EF4-FFF2-40B4-BE49-F238E27FC236}">
                    <a16:creationId xmlns:a16="http://schemas.microsoft.com/office/drawing/2014/main" id="{4BAF07D4-F9B7-4583-B28F-1E2F6F5808EB}"/>
                  </a:ext>
                </a:extLst>
              </p:cNvPr>
              <p:cNvSpPr/>
              <p:nvPr userDrawn="1"/>
            </p:nvSpPr>
            <p:spPr>
              <a:xfrm>
                <a:off x="13024992" y="3401157"/>
                <a:ext cx="305209" cy="41562"/>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1" name="Rechthoek 130">
                <a:extLst>
                  <a:ext uri="{FF2B5EF4-FFF2-40B4-BE49-F238E27FC236}">
                    <a16:creationId xmlns:a16="http://schemas.microsoft.com/office/drawing/2014/main" id="{747A2D61-5323-43DA-888C-02E8C623CAA9}"/>
                  </a:ext>
                </a:extLst>
              </p:cNvPr>
              <p:cNvSpPr/>
              <p:nvPr userDrawn="1"/>
            </p:nvSpPr>
            <p:spPr>
              <a:xfrm>
                <a:off x="13025005" y="3471560"/>
                <a:ext cx="118776" cy="181689"/>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2" name="Rechthoek 131">
                <a:extLst>
                  <a:ext uri="{FF2B5EF4-FFF2-40B4-BE49-F238E27FC236}">
                    <a16:creationId xmlns:a16="http://schemas.microsoft.com/office/drawing/2014/main" id="{333BBB92-5271-4072-9497-6C98C9AB1695}"/>
                  </a:ext>
                </a:extLst>
              </p:cNvPr>
              <p:cNvSpPr/>
              <p:nvPr userDrawn="1"/>
            </p:nvSpPr>
            <p:spPr>
              <a:xfrm>
                <a:off x="13180632" y="3481971"/>
                <a:ext cx="13527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3" name="Rechthoek 132">
                <a:extLst>
                  <a:ext uri="{FF2B5EF4-FFF2-40B4-BE49-F238E27FC236}">
                    <a16:creationId xmlns:a16="http://schemas.microsoft.com/office/drawing/2014/main" id="{E97ECC9C-2120-47DA-A1CC-7F097F2BAAAB}"/>
                  </a:ext>
                </a:extLst>
              </p:cNvPr>
              <p:cNvSpPr/>
              <p:nvPr userDrawn="1"/>
            </p:nvSpPr>
            <p:spPr>
              <a:xfrm>
                <a:off x="13180718" y="3554791"/>
                <a:ext cx="6941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4" name="Rechthoek 133">
                <a:extLst>
                  <a:ext uri="{FF2B5EF4-FFF2-40B4-BE49-F238E27FC236}">
                    <a16:creationId xmlns:a16="http://schemas.microsoft.com/office/drawing/2014/main" id="{C5254D64-F3F3-43CD-A061-81B4D03A3A6F}"/>
                  </a:ext>
                </a:extLst>
              </p:cNvPr>
              <p:cNvSpPr/>
              <p:nvPr userDrawn="1"/>
            </p:nvSpPr>
            <p:spPr>
              <a:xfrm>
                <a:off x="13180811" y="3627619"/>
                <a:ext cx="6941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nvGrpSpPr>
            <p:cNvPr id="117" name="Groep 116">
              <a:extLst>
                <a:ext uri="{FF2B5EF4-FFF2-40B4-BE49-F238E27FC236}">
                  <a16:creationId xmlns:a16="http://schemas.microsoft.com/office/drawing/2014/main" id="{33E6202F-D1B9-4001-829B-1F9BC25D2687}"/>
                </a:ext>
              </a:extLst>
            </p:cNvPr>
            <p:cNvGrpSpPr/>
            <p:nvPr userDrawn="1"/>
          </p:nvGrpSpPr>
          <p:grpSpPr>
            <a:xfrm>
              <a:off x="7375200" y="5702947"/>
              <a:ext cx="166739" cy="218963"/>
              <a:chOff x="12940828" y="3950597"/>
              <a:chExt cx="432813" cy="568367"/>
            </a:xfrm>
          </p:grpSpPr>
          <p:grpSp>
            <p:nvGrpSpPr>
              <p:cNvPr id="121" name="Groep 120">
                <a:extLst>
                  <a:ext uri="{FF2B5EF4-FFF2-40B4-BE49-F238E27FC236}">
                    <a16:creationId xmlns:a16="http://schemas.microsoft.com/office/drawing/2014/main" id="{879A8B81-43A6-4EEF-8DBB-6D9F1E2278E5}"/>
                  </a:ext>
                </a:extLst>
              </p:cNvPr>
              <p:cNvGrpSpPr/>
              <p:nvPr userDrawn="1"/>
            </p:nvGrpSpPr>
            <p:grpSpPr>
              <a:xfrm>
                <a:off x="13000382" y="4006891"/>
                <a:ext cx="373259" cy="315747"/>
                <a:chOff x="12968836" y="3354170"/>
                <a:chExt cx="404806" cy="342433"/>
              </a:xfrm>
            </p:grpSpPr>
            <p:sp>
              <p:nvSpPr>
                <p:cNvPr id="123" name="Rechthoek: afgeronde hoeken 122">
                  <a:extLst>
                    <a:ext uri="{FF2B5EF4-FFF2-40B4-BE49-F238E27FC236}">
                      <a16:creationId xmlns:a16="http://schemas.microsoft.com/office/drawing/2014/main" id="{F1DEFA56-8996-4E89-8962-8134A0EAE25A}"/>
                    </a:ext>
                  </a:extLst>
                </p:cNvPr>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24" name="Rechthoek 123">
                  <a:extLst>
                    <a:ext uri="{FF2B5EF4-FFF2-40B4-BE49-F238E27FC236}">
                      <a16:creationId xmlns:a16="http://schemas.microsoft.com/office/drawing/2014/main" id="{70DE2D24-199C-446A-88CB-73142B67DE97}"/>
                    </a:ext>
                  </a:extLst>
                </p:cNvPr>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5" name="Rechthoek 124">
                  <a:extLst>
                    <a:ext uri="{FF2B5EF4-FFF2-40B4-BE49-F238E27FC236}">
                      <a16:creationId xmlns:a16="http://schemas.microsoft.com/office/drawing/2014/main" id="{D3449182-8E03-4299-8DED-1155FFEBE4D2}"/>
                    </a:ext>
                  </a:extLst>
                </p:cNvPr>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6" name="Rechthoek 125">
                  <a:extLst>
                    <a:ext uri="{FF2B5EF4-FFF2-40B4-BE49-F238E27FC236}">
                      <a16:creationId xmlns:a16="http://schemas.microsoft.com/office/drawing/2014/main" id="{AA465BAA-FB0E-4D37-BEB4-C9049DB325AB}"/>
                    </a:ext>
                  </a:extLst>
                </p:cNvPr>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7" name="Rechthoek 126">
                  <a:extLst>
                    <a:ext uri="{FF2B5EF4-FFF2-40B4-BE49-F238E27FC236}">
                      <a16:creationId xmlns:a16="http://schemas.microsoft.com/office/drawing/2014/main" id="{D525D1F6-BF6A-4C9F-9FBB-F60D9BF6D67E}"/>
                    </a:ext>
                  </a:extLst>
                </p:cNvPr>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8" name="Rechthoek 127">
                  <a:extLst>
                    <a:ext uri="{FF2B5EF4-FFF2-40B4-BE49-F238E27FC236}">
                      <a16:creationId xmlns:a16="http://schemas.microsoft.com/office/drawing/2014/main" id="{6605A51D-FB8B-487F-BE05-4E838B38FAA2}"/>
                    </a:ext>
                  </a:extLst>
                </p:cNvPr>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sp>
            <p:nvSpPr>
              <p:cNvPr id="122" name="Boog 121">
                <a:extLst>
                  <a:ext uri="{FF2B5EF4-FFF2-40B4-BE49-F238E27FC236}">
                    <a16:creationId xmlns:a16="http://schemas.microsoft.com/office/drawing/2014/main" id="{076A910D-4330-40E3-A918-92116CF546A1}"/>
                  </a:ext>
                </a:extLst>
              </p:cNvPr>
              <p:cNvSpPr/>
              <p:nvPr userDrawn="1"/>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lstStyle/>
              <a:p>
                <a:pPr algn="ctr"/>
                <a:endParaRPr lang="nl-NL" noProof="0" dirty="0"/>
              </a:p>
            </p:txBody>
          </p:sp>
        </p:grpSp>
        <p:sp>
          <p:nvSpPr>
            <p:cNvPr id="118" name="Tekstvak 117">
              <a:extLst>
                <a:ext uri="{FF2B5EF4-FFF2-40B4-BE49-F238E27FC236}">
                  <a16:creationId xmlns:a16="http://schemas.microsoft.com/office/drawing/2014/main" id="{AB39F992-DBBB-416A-B8B9-69ADF5B9372D}"/>
                </a:ext>
              </a:extLst>
            </p:cNvPr>
            <p:cNvSpPr txBox="1"/>
            <p:nvPr userDrawn="1"/>
          </p:nvSpPr>
          <p:spPr>
            <a:xfrm>
              <a:off x="7553169" y="5377232"/>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dirty="0">
                  <a:solidFill>
                    <a:schemeClr val="tx1"/>
                  </a:solidFill>
                  <a:latin typeface="Arial" panose="020B0604020202020204" pitchFamily="34" charset="0"/>
                  <a:ea typeface="+mn-ea"/>
                  <a:cs typeface="Arial" panose="020B0604020202020204" pitchFamily="34" charset="0"/>
                </a:rPr>
                <a:t>Indeling</a:t>
              </a:r>
            </a:p>
          </p:txBody>
        </p:sp>
        <p:sp>
          <p:nvSpPr>
            <p:cNvPr id="119" name="Tekstvak 118">
              <a:extLst>
                <a:ext uri="{FF2B5EF4-FFF2-40B4-BE49-F238E27FC236}">
                  <a16:creationId xmlns:a16="http://schemas.microsoft.com/office/drawing/2014/main" id="{25CE84CD-5213-4A2E-871F-BD6F258C9331}"/>
                </a:ext>
              </a:extLst>
            </p:cNvPr>
            <p:cNvSpPr txBox="1"/>
            <p:nvPr userDrawn="1"/>
          </p:nvSpPr>
          <p:spPr>
            <a:xfrm>
              <a:off x="7539740" y="5698358"/>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dirty="0">
                  <a:solidFill>
                    <a:schemeClr val="tx1"/>
                  </a:solidFill>
                  <a:latin typeface="Arial" panose="020B0604020202020204" pitchFamily="34" charset="0"/>
                  <a:ea typeface="+mn-ea"/>
                  <a:cs typeface="Arial" panose="020B0604020202020204" pitchFamily="34" charset="0"/>
                </a:rPr>
                <a:t>Dia herstellen</a:t>
              </a:r>
            </a:p>
          </p:txBody>
        </p:sp>
        <p:pic>
          <p:nvPicPr>
            <p:cNvPr id="120" name="Picture 3">
              <a:extLst>
                <a:ext uri="{FF2B5EF4-FFF2-40B4-BE49-F238E27FC236}">
                  <a16:creationId xmlns:a16="http://schemas.microsoft.com/office/drawing/2014/main" id="{C5C40FFF-327E-436B-9D74-8EC753A2DB78}"/>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8365442" y="5785058"/>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87" name="Titel">
            <a:extLst>
              <a:ext uri="{FF2B5EF4-FFF2-40B4-BE49-F238E27FC236}">
                <a16:creationId xmlns:a16="http://schemas.microsoft.com/office/drawing/2014/main" id="{67CD20C4-7145-40CE-A355-AA28D8AD4B92}"/>
              </a:ext>
            </a:extLst>
          </p:cNvPr>
          <p:cNvSpPr txBox="1"/>
          <p:nvPr userDrawn="1"/>
        </p:nvSpPr>
        <p:spPr>
          <a:xfrm>
            <a:off x="371476" y="296863"/>
            <a:ext cx="10108030" cy="707886"/>
          </a:xfrm>
          <a:prstGeom prst="rect">
            <a:avLst/>
          </a:prstGeom>
          <a:noFill/>
        </p:spPr>
        <p:txBody>
          <a:bodyPr wrap="square" rtlCol="0">
            <a:spAutoFit/>
          </a:bodyPr>
          <a:lstStyle>
            <a:defPPr>
              <a:defRPr lang="nl-NL"/>
            </a:defPPr>
          </a:lstStyle>
          <a:p>
            <a:pPr lvl="0"/>
            <a:r>
              <a:rPr lang="nl-NL" sz="4000" b="1" noProof="0" dirty="0">
                <a:latin typeface="+mj-lt"/>
              </a:rPr>
              <a:t>Handleiding (verkort)</a:t>
            </a:r>
          </a:p>
        </p:txBody>
      </p:sp>
    </p:spTree>
    <p:extLst>
      <p:ext uri="{BB962C8B-B14F-4D97-AF65-F5344CB8AC3E}">
        <p14:creationId xmlns:p14="http://schemas.microsoft.com/office/powerpoint/2010/main" val="4060861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dia 02">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96863"/>
            <a:ext cx="5645149" cy="2395967"/>
          </a:xfrm>
        </p:spPr>
        <p:txBody>
          <a:bodyPr anchor="t"/>
          <a:lstStyle>
            <a:lvl1pPr algn="l">
              <a:lnSpc>
                <a:spcPct val="85000"/>
              </a:lnSpc>
              <a:defRPr sz="6000" spc="-120" baseline="0">
                <a:solidFill>
                  <a:schemeClr val="tx1"/>
                </a:solidFill>
              </a:defRPr>
            </a:lvl1pPr>
          </a:lstStyle>
          <a:p>
            <a:r>
              <a:rPr lang="nl-NL" noProof="0"/>
              <a:t>Klik om stijl te bewerken</a:t>
            </a:r>
          </a:p>
        </p:txBody>
      </p:sp>
      <p:sp>
        <p:nvSpPr>
          <p:cNvPr id="3" name="Ondertitel 2">
            <a:extLst>
              <a:ext uri="{FF2B5EF4-FFF2-40B4-BE49-F238E27FC236}">
                <a16:creationId xmlns:a16="http://schemas.microsoft.com/office/drawing/2014/main" id="{541C6C6D-C3CA-4FC9-A485-7EAAB57E787A}"/>
              </a:ext>
            </a:extLst>
          </p:cNvPr>
          <p:cNvSpPr>
            <a:spLocks noGrp="1"/>
          </p:cNvSpPr>
          <p:nvPr>
            <p:ph type="subTitle" idx="1"/>
          </p:nvPr>
        </p:nvSpPr>
        <p:spPr>
          <a:xfrm>
            <a:off x="374650" y="2699255"/>
            <a:ext cx="5645149" cy="3430083"/>
          </a:xfrm>
        </p:spPr>
        <p:txBody>
          <a:bodyPr>
            <a:normAutofit/>
          </a:bodyPr>
          <a:lstStyle>
            <a:lvl1pPr marL="0" indent="0" algn="l">
              <a:buNone/>
              <a:defRPr sz="3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a:p>
        </p:txBody>
      </p:sp>
      <p:sp>
        <p:nvSpPr>
          <p:cNvPr id="10" name="Tijdelijke aanduiding voor tekst 26">
            <a:extLst>
              <a:ext uri="{FF2B5EF4-FFF2-40B4-BE49-F238E27FC236}">
                <a16:creationId xmlns:a16="http://schemas.microsoft.com/office/drawing/2014/main" id="{41AB786A-2A3B-4717-89E5-8E35FE4DBEC0}"/>
              </a:ext>
            </a:extLst>
          </p:cNvPr>
          <p:cNvSpPr>
            <a:spLocks noGrp="1"/>
          </p:cNvSpPr>
          <p:nvPr>
            <p:ph type="body" sz="quarter" idx="14"/>
          </p:nvPr>
        </p:nvSpPr>
        <p:spPr>
          <a:xfrm>
            <a:off x="9056685" y="5896036"/>
            <a:ext cx="2750400" cy="571690"/>
          </a:xfrm>
          <a:blipFill dpi="0" rotWithShape="1">
            <a:blip r:embed="rId2" cstate="email">
              <a:extLst>
                <a:ext uri="{28A0092B-C50C-407E-A947-70E740481C1C}">
                  <a14:useLocalDpi xmlns:a14="http://schemas.microsoft.com/office/drawing/2010/main"/>
                </a:ext>
              </a:extLst>
            </a:blip>
            <a:srcRect/>
            <a:stretch>
              <a:fillRect/>
            </a:stretch>
          </a:blipFill>
        </p:spPr>
        <p:txBody>
          <a:bodyPr rIns="4068000">
            <a:normAutofit/>
          </a:bodyPr>
          <a:lstStyle>
            <a:lvl1pPr marL="0" indent="0">
              <a:buNone/>
              <a:defRPr sz="100">
                <a:solidFill>
                  <a:srgbClr val="E6E6E6"/>
                </a:solidFill>
              </a:defRPr>
            </a:lvl1pPr>
          </a:lstStyle>
          <a:p>
            <a:pPr lvl="0"/>
            <a:r>
              <a:rPr lang="nl-NL" noProof="0"/>
              <a:t>Klikken om de tekststijl van het model te bewerken</a:t>
            </a:r>
          </a:p>
        </p:txBody>
      </p:sp>
      <p:sp>
        <p:nvSpPr>
          <p:cNvPr id="11" name="Tijdelijke aanduiding voor afbeelding 24">
            <a:extLst>
              <a:ext uri="{FF2B5EF4-FFF2-40B4-BE49-F238E27FC236}">
                <a16:creationId xmlns:a16="http://schemas.microsoft.com/office/drawing/2014/main" id="{26E3DA42-E656-4206-A24B-B5FAE257CFB5}"/>
              </a:ext>
            </a:extLst>
          </p:cNvPr>
          <p:cNvSpPr>
            <a:spLocks noGrp="1"/>
          </p:cNvSpPr>
          <p:nvPr>
            <p:ph type="pic" sz="quarter" idx="13"/>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tx1"/>
                </a:solidFill>
              </a:defRPr>
            </a:lvl1pPr>
          </a:lstStyle>
          <a:p>
            <a:fld id="{40E8DCF3-56A4-46E1-9EBC-EA613906C72E}" type="datetime1">
              <a:rPr lang="nl-NL" noProof="0" smtClean="0"/>
              <a:t>6-1-2025</a:t>
            </a:fld>
            <a:endParaRPr lang="nl-NL" noProof="0"/>
          </a:p>
        </p:txBody>
      </p:sp>
      <p:sp>
        <p:nvSpPr>
          <p:cNvPr id="13" name="Logo">
            <a:extLst>
              <a:ext uri="{FF2B5EF4-FFF2-40B4-BE49-F238E27FC236}">
                <a16:creationId xmlns:a16="http://schemas.microsoft.com/office/drawing/2014/main" id="{60F18813-55E5-408E-8ACE-F31156719ED0}"/>
              </a:ext>
            </a:extLst>
          </p:cNvPr>
          <p:cNvSpPr>
            <a:spLocks noGrp="1"/>
          </p:cNvSpPr>
          <p:nvPr>
            <p:ph type="body" sz="quarter" idx="15"/>
          </p:nvPr>
        </p:nvSpPr>
        <p:spPr>
          <a:xfrm>
            <a:off x="9056685" y="5896036"/>
            <a:ext cx="2750400" cy="571690"/>
          </a:xfrm>
          <a:blipFill dpi="0" rotWithShape="1">
            <a:blip r:embed="rId2" cstate="email">
              <a:extLst>
                <a:ext uri="{28A0092B-C50C-407E-A947-70E740481C1C}">
                  <a14:useLocalDpi xmlns:a14="http://schemas.microsoft.com/office/drawing/2010/main"/>
                </a:ext>
              </a:extLst>
            </a:blip>
            <a:srcRect/>
            <a:stretch>
              <a:fillRect/>
            </a:stretch>
          </a:blipFill>
        </p:spPr>
        <p:txBody>
          <a:bodyPr lIns="3600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306931818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2">
    <p:spTree>
      <p:nvGrpSpPr>
        <p:cNvPr id="1" name=""/>
        <p:cNvGrpSpPr/>
        <p:nvPr/>
      </p:nvGrpSpPr>
      <p:grpSpPr>
        <a:xfrm>
          <a:off x="0" y="0"/>
          <a:ext cx="0" cy="0"/>
          <a:chOff x="0" y="0"/>
          <a:chExt cx="0" cy="0"/>
        </a:xfrm>
      </p:grpSpPr>
      <p:sp>
        <p:nvSpPr>
          <p:cNvPr id="6" name="Freeform: Shape 5" descr="Mask ID=&#10;Mask position=bottom, center&#10;Mask family= brushstroke, landscape, wide">
            <a:extLst>
              <a:ext uri="{FF2B5EF4-FFF2-40B4-BE49-F238E27FC236}">
                <a16:creationId xmlns:a16="http://schemas.microsoft.com/office/drawing/2014/main" id="{736BF44D-E8DD-45FA-931D-CBCC67D57944}"/>
              </a:ext>
            </a:extLst>
          </p:cNvPr>
          <p:cNvSpPr/>
          <p:nvPr/>
        </p:nvSpPr>
        <p:spPr>
          <a:xfrm>
            <a:off x="1768100" y="-1"/>
            <a:ext cx="10423900" cy="5920155"/>
          </a:xfrm>
          <a:custGeom>
            <a:avLst/>
            <a:gdLst>
              <a:gd name="connsiteX0" fmla="*/ 10423900 w 10423900"/>
              <a:gd name="connsiteY0" fmla="*/ 0 h 5491534"/>
              <a:gd name="connsiteX1" fmla="*/ 3493157 w 10423900"/>
              <a:gd name="connsiteY1" fmla="*/ 0 h 5491534"/>
              <a:gd name="connsiteX2" fmla="*/ 3493018 w 10423900"/>
              <a:gd name="connsiteY2" fmla="*/ 31 h 5491534"/>
              <a:gd name="connsiteX3" fmla="*/ 3245493 w 10423900"/>
              <a:gd name="connsiteY3" fmla="*/ 104839 h 5491534"/>
              <a:gd name="connsiteX4" fmla="*/ 4434802 w 10423900"/>
              <a:gd name="connsiteY4" fmla="*/ 284558 h 5491534"/>
              <a:gd name="connsiteX5" fmla="*/ 4011937 w 10423900"/>
              <a:gd name="connsiteY5" fmla="*/ 395559 h 5491534"/>
              <a:gd name="connsiteX6" fmla="*/ 3573213 w 10423900"/>
              <a:gd name="connsiteY6" fmla="*/ 474847 h 5491534"/>
              <a:gd name="connsiteX7" fmla="*/ 3097489 w 10423900"/>
              <a:gd name="connsiteY7" fmla="*/ 532990 h 5491534"/>
              <a:gd name="connsiteX8" fmla="*/ 2664052 w 10423900"/>
              <a:gd name="connsiteY8" fmla="*/ 649279 h 5491534"/>
              <a:gd name="connsiteX9" fmla="*/ 3795218 w 10423900"/>
              <a:gd name="connsiteY9" fmla="*/ 696852 h 5491534"/>
              <a:gd name="connsiteX10" fmla="*/ 3208492 w 10423900"/>
              <a:gd name="connsiteY10" fmla="*/ 802568 h 5491534"/>
              <a:gd name="connsiteX11" fmla="*/ 2727483 w 10423900"/>
              <a:gd name="connsiteY11" fmla="*/ 939999 h 5491534"/>
              <a:gd name="connsiteX12" fmla="*/ 2389190 w 10423900"/>
              <a:gd name="connsiteY12" fmla="*/ 1003429 h 5491534"/>
              <a:gd name="connsiteX13" fmla="*/ 2029754 w 10423900"/>
              <a:gd name="connsiteY13" fmla="*/ 1019287 h 5491534"/>
              <a:gd name="connsiteX14" fmla="*/ 1945181 w 10423900"/>
              <a:gd name="connsiteY14" fmla="*/ 1119716 h 5491534"/>
              <a:gd name="connsiteX15" fmla="*/ 2056184 w 10423900"/>
              <a:gd name="connsiteY15" fmla="*/ 1225434 h 5491534"/>
              <a:gd name="connsiteX16" fmla="*/ 2225329 w 10423900"/>
              <a:gd name="connsiteY16" fmla="*/ 1236004 h 5491534"/>
              <a:gd name="connsiteX17" fmla="*/ 3234920 w 10423900"/>
              <a:gd name="connsiteY17" fmla="*/ 1262435 h 5491534"/>
              <a:gd name="connsiteX18" fmla="*/ 0 w 10423900"/>
              <a:gd name="connsiteY18" fmla="*/ 1495009 h 5491534"/>
              <a:gd name="connsiteX19" fmla="*/ 438724 w 10423900"/>
              <a:gd name="connsiteY19" fmla="*/ 1637728 h 5491534"/>
              <a:gd name="connsiteX20" fmla="*/ 586726 w 10423900"/>
              <a:gd name="connsiteY20" fmla="*/ 2028877 h 5491534"/>
              <a:gd name="connsiteX21" fmla="*/ 1125878 w 10423900"/>
              <a:gd name="connsiteY21" fmla="*/ 2250882 h 5491534"/>
              <a:gd name="connsiteX22" fmla="*/ 1474744 w 10423900"/>
              <a:gd name="connsiteY22" fmla="*/ 2330169 h 5491534"/>
              <a:gd name="connsiteX23" fmla="*/ 2272901 w 10423900"/>
              <a:gd name="connsiteY23" fmla="*/ 2446458 h 5491534"/>
              <a:gd name="connsiteX24" fmla="*/ 2389190 w 10423900"/>
              <a:gd name="connsiteY24" fmla="*/ 2636747 h 5491534"/>
              <a:gd name="connsiteX25" fmla="*/ 2489621 w 10423900"/>
              <a:gd name="connsiteY25" fmla="*/ 2848179 h 5491534"/>
              <a:gd name="connsiteX26" fmla="*/ 2701053 w 10423900"/>
              <a:gd name="connsiteY26" fmla="*/ 2985611 h 5491534"/>
              <a:gd name="connsiteX27" fmla="*/ 1057165 w 10423900"/>
              <a:gd name="connsiteY27" fmla="*/ 2964468 h 5491534"/>
              <a:gd name="connsiteX28" fmla="*/ 2912485 w 10423900"/>
              <a:gd name="connsiteY28" fmla="*/ 3408477 h 5491534"/>
              <a:gd name="connsiteX29" fmla="*/ 2748626 w 10423900"/>
              <a:gd name="connsiteY29" fmla="*/ 3582909 h 5491534"/>
              <a:gd name="connsiteX30" fmla="*/ 3763503 w 10423900"/>
              <a:gd name="connsiteY30" fmla="*/ 3820771 h 5491534"/>
              <a:gd name="connsiteX31" fmla="*/ 3219063 w 10423900"/>
              <a:gd name="connsiteY31" fmla="*/ 3847199 h 5491534"/>
              <a:gd name="connsiteX32" fmla="*/ 6385269 w 10423900"/>
              <a:gd name="connsiteY32" fmla="*/ 4840933 h 5491534"/>
              <a:gd name="connsiteX33" fmla="*/ 10285854 w 10423900"/>
              <a:gd name="connsiteY33" fmla="*/ 5471118 h 5491534"/>
              <a:gd name="connsiteX34" fmla="*/ 10423900 w 10423900"/>
              <a:gd name="connsiteY34" fmla="*/ 5491534 h 54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3900" h="5491534">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fld id="{3C04E684-10F4-4CC3-A0B9-F03AA7BE37CF}" type="datetimeFigureOut">
              <a:rPr lang="en-US" smtClean="0"/>
              <a:t>1/6/2025</a:t>
            </a:fld>
            <a:endParaRPr lang="en-US"/>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51845F5A-061D-4825-9AE9-D7794091C6CF}" type="slidenum">
              <a:rPr lang="en-US" smtClean="0"/>
              <a:t>‹nr.›</a:t>
            </a:fld>
            <a:endParaRPr lang="en-US"/>
          </a:p>
        </p:txBody>
      </p:sp>
    </p:spTree>
    <p:extLst>
      <p:ext uri="{BB962C8B-B14F-4D97-AF65-F5344CB8AC3E}">
        <p14:creationId xmlns:p14="http://schemas.microsoft.com/office/powerpoint/2010/main" val="104075984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FC904B8A-5FF5-4B11-A213-B185EFC8D1A9}"/>
              </a:ext>
            </a:extLst>
          </p:cNvPr>
          <p:cNvSpPr>
            <a:spLocks noGrp="1"/>
          </p:cNvSpPr>
          <p:nvPr>
            <p:ph type="dt" sz="half" idx="10"/>
          </p:nvPr>
        </p:nvSpPr>
        <p:spPr/>
        <p:txBody>
          <a:bodyPr/>
          <a:lstStyle/>
          <a:p>
            <a:fld id="{6BD04618-08FB-4909-9214-EAFB51656DE3}" type="datetimeFigureOut">
              <a:rPr lang="nl-NL" smtClean="0"/>
              <a:t>6-1-2025</a:t>
            </a:fld>
            <a:endParaRPr lang="nl-NL"/>
          </a:p>
        </p:txBody>
      </p:sp>
      <p:sp>
        <p:nvSpPr>
          <p:cNvPr id="3" name="Tijdelijke aanduiding voor voettekst 2">
            <a:extLst>
              <a:ext uri="{FF2B5EF4-FFF2-40B4-BE49-F238E27FC236}">
                <a16:creationId xmlns:a16="http://schemas.microsoft.com/office/drawing/2014/main" id="{32BA0C69-9495-47D6-ABB0-81FDAE10EA5C}"/>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A043B4AB-231A-482B-8065-51908CE20555}"/>
              </a:ext>
            </a:extLst>
          </p:cNvPr>
          <p:cNvSpPr>
            <a:spLocks noGrp="1"/>
          </p:cNvSpPr>
          <p:nvPr>
            <p:ph type="sldNum" sz="quarter" idx="12"/>
          </p:nvPr>
        </p:nvSpPr>
        <p:spPr/>
        <p:txBody>
          <a:bodyPr/>
          <a:lstStyle/>
          <a:p>
            <a:fld id="{AF4997A0-DBF6-49ED-BD4A-68169515897D}" type="slidenum">
              <a:rPr lang="nl-NL" smtClean="0"/>
              <a:t>‹nr.›</a:t>
            </a:fld>
            <a:endParaRPr lang="nl-NL"/>
          </a:p>
        </p:txBody>
      </p:sp>
    </p:spTree>
    <p:extLst>
      <p:ext uri="{BB962C8B-B14F-4D97-AF65-F5344CB8AC3E}">
        <p14:creationId xmlns:p14="http://schemas.microsoft.com/office/powerpoint/2010/main" val="249437490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667DFC-62E4-4519-B3FB-B19A61E05C8A}"/>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6859DC6F-331C-4946-B375-E10B4EFEC730}"/>
              </a:ext>
            </a:extLst>
          </p:cNvPr>
          <p:cNvSpPr>
            <a:spLocks noGrp="1"/>
          </p:cNvSpPr>
          <p:nvPr>
            <p:ph type="dt" sz="half" idx="10"/>
          </p:nvPr>
        </p:nvSpPr>
        <p:spPr/>
        <p:txBody>
          <a:bodyPr/>
          <a:lstStyle/>
          <a:p>
            <a:fld id="{6BD04618-08FB-4909-9214-EAFB51656DE3}" type="datetimeFigureOut">
              <a:rPr lang="nl-NL" smtClean="0"/>
              <a:t>6-1-2025</a:t>
            </a:fld>
            <a:endParaRPr lang="nl-NL"/>
          </a:p>
        </p:txBody>
      </p:sp>
      <p:sp>
        <p:nvSpPr>
          <p:cNvPr id="4" name="Tijdelijke aanduiding voor voettekst 3">
            <a:extLst>
              <a:ext uri="{FF2B5EF4-FFF2-40B4-BE49-F238E27FC236}">
                <a16:creationId xmlns:a16="http://schemas.microsoft.com/office/drawing/2014/main" id="{23A4A582-AED5-4E1B-A94E-D013ED0D4AA1}"/>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3F7270F1-F53C-4C68-8152-ED52EBD7578B}"/>
              </a:ext>
            </a:extLst>
          </p:cNvPr>
          <p:cNvSpPr>
            <a:spLocks noGrp="1"/>
          </p:cNvSpPr>
          <p:nvPr>
            <p:ph type="sldNum" sz="quarter" idx="12"/>
          </p:nvPr>
        </p:nvSpPr>
        <p:spPr/>
        <p:txBody>
          <a:bodyPr/>
          <a:lstStyle/>
          <a:p>
            <a:fld id="{AF4997A0-DBF6-49ED-BD4A-68169515897D}" type="slidenum">
              <a:rPr lang="nl-NL" smtClean="0"/>
              <a:t>‹nr.›</a:t>
            </a:fld>
            <a:endParaRPr lang="nl-NL"/>
          </a:p>
        </p:txBody>
      </p:sp>
    </p:spTree>
    <p:extLst>
      <p:ext uri="{BB962C8B-B14F-4D97-AF65-F5344CB8AC3E}">
        <p14:creationId xmlns:p14="http://schemas.microsoft.com/office/powerpoint/2010/main" val="44972648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1824001" y="1368000"/>
            <a:ext cx="4640060" cy="1008000"/>
          </a:xfrm>
        </p:spPr>
        <p:txBody>
          <a:bodyPr lIns="36000" tIns="36000" rIns="36000" bIns="36000" anchor="b">
            <a:noAutofit/>
          </a:bodyPr>
          <a:lstStyle>
            <a:lvl1pPr algn="l">
              <a:lnSpc>
                <a:spcPct val="90000"/>
              </a:lnSpc>
              <a:defRPr sz="3200" b="1" spc="60" baseline="0">
                <a:solidFill>
                  <a:schemeClr val="tx2"/>
                </a:solidFill>
              </a:defRPr>
            </a:lvl1pPr>
          </a:lstStyle>
          <a:p>
            <a:r>
              <a:rPr lang="nl-NL" dirty="0"/>
              <a:t>Klik om de stijl te bewerken</a:t>
            </a:r>
          </a:p>
        </p:txBody>
      </p:sp>
      <p:sp>
        <p:nvSpPr>
          <p:cNvPr id="3" name="Ondertitel 2"/>
          <p:cNvSpPr>
            <a:spLocks noGrp="1"/>
          </p:cNvSpPr>
          <p:nvPr>
            <p:ph type="subTitle" idx="1" hasCustomPrompt="1"/>
          </p:nvPr>
        </p:nvSpPr>
        <p:spPr>
          <a:xfrm>
            <a:off x="1824001" y="2556000"/>
            <a:ext cx="4640060" cy="648000"/>
          </a:xfrm>
        </p:spPr>
        <p:txBody>
          <a:bodyPr lIns="36000" tIns="36000" rIns="36000" bIns="36000">
            <a:noAutofit/>
          </a:bodyPr>
          <a:lstStyle>
            <a:lvl1pPr marL="0" indent="0" algn="l">
              <a:lnSpc>
                <a:spcPct val="90000"/>
              </a:lnSpc>
              <a:spcBef>
                <a:spcPts val="0"/>
              </a:spcBef>
              <a:buNone/>
              <a:defRPr sz="2000" spc="6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om de ondertitelstijl van het model te bewerken</a:t>
            </a:r>
          </a:p>
        </p:txBody>
      </p:sp>
      <p:sp>
        <p:nvSpPr>
          <p:cNvPr id="4" name="Tijdelijke aanduiding voor datum 3">
            <a:extLst>
              <a:ext uri="{FF2B5EF4-FFF2-40B4-BE49-F238E27FC236}">
                <a16:creationId xmlns:a16="http://schemas.microsoft.com/office/drawing/2014/main" id="{2D6D1FDD-9F1C-40DF-8532-C0866EF214EB}"/>
              </a:ext>
            </a:extLst>
          </p:cNvPr>
          <p:cNvSpPr>
            <a:spLocks noGrp="1"/>
          </p:cNvSpPr>
          <p:nvPr>
            <p:ph type="dt" sz="half" idx="10"/>
          </p:nvPr>
        </p:nvSpPr>
        <p:spPr>
          <a:xfrm>
            <a:off x="9312000" y="7020000"/>
            <a:ext cx="1680000" cy="216000"/>
          </a:xfrm>
        </p:spPr>
        <p:txBody>
          <a:bodyPr/>
          <a:lstStyle/>
          <a:p>
            <a:endParaRPr lang="nl-NL" dirty="0"/>
          </a:p>
        </p:txBody>
      </p:sp>
      <p:sp>
        <p:nvSpPr>
          <p:cNvPr id="5" name="Tijdelijke aanduiding voor voettekst 4">
            <a:extLst>
              <a:ext uri="{FF2B5EF4-FFF2-40B4-BE49-F238E27FC236}">
                <a16:creationId xmlns:a16="http://schemas.microsoft.com/office/drawing/2014/main" id="{0076EC3F-587E-4E26-B715-1B3481061A8A}"/>
              </a:ext>
            </a:extLst>
          </p:cNvPr>
          <p:cNvSpPr>
            <a:spLocks noGrp="1"/>
          </p:cNvSpPr>
          <p:nvPr>
            <p:ph type="ftr" sz="quarter" idx="11"/>
          </p:nvPr>
        </p:nvSpPr>
        <p:spPr>
          <a:xfrm>
            <a:off x="624418" y="7020000"/>
            <a:ext cx="8447583" cy="216000"/>
          </a:xfrm>
        </p:spPr>
        <p:txBody>
          <a:bodyPr/>
          <a:lstStyle/>
          <a:p>
            <a:endParaRPr lang="nl-NL" dirty="0"/>
          </a:p>
        </p:txBody>
      </p:sp>
      <p:sp>
        <p:nvSpPr>
          <p:cNvPr id="6" name="Tijdelijke aanduiding voor dianummer 5">
            <a:extLst>
              <a:ext uri="{FF2B5EF4-FFF2-40B4-BE49-F238E27FC236}">
                <a16:creationId xmlns:a16="http://schemas.microsoft.com/office/drawing/2014/main" id="{47919D7E-B6E2-4041-9B0C-7156B7076B6B}"/>
              </a:ext>
            </a:extLst>
          </p:cNvPr>
          <p:cNvSpPr>
            <a:spLocks noGrp="1"/>
          </p:cNvSpPr>
          <p:nvPr>
            <p:ph type="sldNum" sz="quarter" idx="12"/>
          </p:nvPr>
        </p:nvSpPr>
        <p:spPr>
          <a:xfrm>
            <a:off x="11232000" y="7020000"/>
            <a:ext cx="481633" cy="216000"/>
          </a:xfrm>
        </p:spPr>
        <p:txBody>
          <a:bodyPr/>
          <a:lstStyle/>
          <a:p>
            <a:fld id="{4023FC5B-98A5-49E4-B59C-E073B8952154}" type="slidenum">
              <a:rPr lang="nl-NL" smtClean="0"/>
              <a:pPr/>
              <a:t>‹nr.›</a:t>
            </a:fld>
            <a:endParaRPr lang="nl-NL" dirty="0"/>
          </a:p>
        </p:txBody>
      </p:sp>
    </p:spTree>
    <p:extLst>
      <p:ext uri="{BB962C8B-B14F-4D97-AF65-F5344CB8AC3E}">
        <p14:creationId xmlns:p14="http://schemas.microsoft.com/office/powerpoint/2010/main" val="7956863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eldia met inhou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624418" y="1176525"/>
            <a:ext cx="5471583" cy="648000"/>
          </a:xfrm>
        </p:spPr>
        <p:txBody>
          <a:bodyPr lIns="36000" tIns="36000" rIns="36000" bIns="36000">
            <a:noAutofit/>
          </a:bodyPr>
          <a:lstStyle>
            <a:lvl1pPr marL="0" indent="0" algn="l">
              <a:lnSpc>
                <a:spcPct val="90000"/>
              </a:lnSpc>
              <a:spcBef>
                <a:spcPts val="0"/>
              </a:spcBef>
              <a:buNone/>
              <a:defRPr sz="2000" spc="6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5" name="Tijdelijke aanduiding voor inhoud 4"/>
          <p:cNvSpPr>
            <a:spLocks noGrp="1"/>
          </p:cNvSpPr>
          <p:nvPr>
            <p:ph sz="quarter" idx="10"/>
          </p:nvPr>
        </p:nvSpPr>
        <p:spPr>
          <a:xfrm>
            <a:off x="624418" y="2076449"/>
            <a:ext cx="5471583" cy="3440113"/>
          </a:xfrm>
        </p:spPr>
        <p:txBody>
          <a:bodyPr/>
          <a:lstStyle>
            <a:lvl1pPr>
              <a:defRPr sz="2000"/>
            </a:lvl1pPr>
            <a:lvl2pPr>
              <a:defRPr sz="1800"/>
            </a:lvl2pPr>
            <a:lvl3pPr>
              <a:defRPr sz="1800"/>
            </a:lvl3pPr>
            <a:lvl4pPr>
              <a:defRPr sz="1800"/>
            </a:lvl4pPr>
            <a:lvl5pPr>
              <a:defRPr sz="18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7" name="Tijdelijke aanduiding voor afbeelding 8"/>
          <p:cNvSpPr>
            <a:spLocks noGrp="1"/>
          </p:cNvSpPr>
          <p:nvPr>
            <p:ph type="pic" sz="quarter" idx="11" hasCustomPrompt="1"/>
          </p:nvPr>
        </p:nvSpPr>
        <p:spPr>
          <a:xfrm>
            <a:off x="6576000" y="0"/>
            <a:ext cx="5616000" cy="6858000"/>
          </a:xfrm>
        </p:spPr>
        <p:txBody>
          <a:bodyPr anchor="b">
            <a:normAutofit/>
          </a:bodyPr>
          <a:lstStyle>
            <a:lvl1pPr marL="0" indent="0" algn="ctr">
              <a:buNone/>
              <a:defRPr sz="1200">
                <a:solidFill>
                  <a:schemeClr val="tx2"/>
                </a:solidFill>
              </a:defRPr>
            </a:lvl1pPr>
          </a:lstStyle>
          <a:p>
            <a:r>
              <a:rPr lang="nl-NL" dirty="0"/>
              <a:t>Afbeelding selecteren</a:t>
            </a:r>
          </a:p>
          <a:p>
            <a:endParaRPr lang="nl-NL" dirty="0"/>
          </a:p>
        </p:txBody>
      </p:sp>
      <p:sp>
        <p:nvSpPr>
          <p:cNvPr id="4" name="Titel 3">
            <a:extLst>
              <a:ext uri="{FF2B5EF4-FFF2-40B4-BE49-F238E27FC236}">
                <a16:creationId xmlns:a16="http://schemas.microsoft.com/office/drawing/2014/main" id="{2956F956-A4C3-4451-AE67-824B1F944CBB}"/>
              </a:ext>
            </a:extLst>
          </p:cNvPr>
          <p:cNvSpPr>
            <a:spLocks noGrp="1"/>
          </p:cNvSpPr>
          <p:nvPr>
            <p:ph type="title"/>
          </p:nvPr>
        </p:nvSpPr>
        <p:spPr>
          <a:xfrm>
            <a:off x="624418" y="336965"/>
            <a:ext cx="5471583" cy="830444"/>
          </a:xfrm>
        </p:spPr>
        <p:txBody>
          <a:bodyPr/>
          <a:lstStyle/>
          <a:p>
            <a:r>
              <a:rPr lang="nl-NL"/>
              <a:t>Klik om stijl te bewerken</a:t>
            </a:r>
            <a:endParaRPr lang="en-US" dirty="0"/>
          </a:p>
        </p:txBody>
      </p:sp>
      <p:sp>
        <p:nvSpPr>
          <p:cNvPr id="6" name="Tijdelijke aanduiding voor datum 5">
            <a:extLst>
              <a:ext uri="{FF2B5EF4-FFF2-40B4-BE49-F238E27FC236}">
                <a16:creationId xmlns:a16="http://schemas.microsoft.com/office/drawing/2014/main" id="{EAD89E04-28C5-4F88-A3AA-EAC0683081AE}"/>
              </a:ext>
            </a:extLst>
          </p:cNvPr>
          <p:cNvSpPr>
            <a:spLocks noGrp="1"/>
          </p:cNvSpPr>
          <p:nvPr>
            <p:ph type="dt" sz="half" idx="12"/>
          </p:nvPr>
        </p:nvSpPr>
        <p:spPr>
          <a:xfrm>
            <a:off x="9312000" y="7020000"/>
            <a:ext cx="1680000" cy="216000"/>
          </a:xfrm>
        </p:spPr>
        <p:txBody>
          <a:bodyPr/>
          <a:lstStyle/>
          <a:p>
            <a:endParaRPr lang="nl-NL"/>
          </a:p>
        </p:txBody>
      </p:sp>
      <p:sp>
        <p:nvSpPr>
          <p:cNvPr id="8" name="Tijdelijke aanduiding voor voettekst 7">
            <a:extLst>
              <a:ext uri="{FF2B5EF4-FFF2-40B4-BE49-F238E27FC236}">
                <a16:creationId xmlns:a16="http://schemas.microsoft.com/office/drawing/2014/main" id="{2608C3A9-C2C0-4574-8A5A-3647E2493A37}"/>
              </a:ext>
            </a:extLst>
          </p:cNvPr>
          <p:cNvSpPr>
            <a:spLocks noGrp="1"/>
          </p:cNvSpPr>
          <p:nvPr>
            <p:ph type="ftr" sz="quarter" idx="13"/>
          </p:nvPr>
        </p:nvSpPr>
        <p:spPr>
          <a:xfrm>
            <a:off x="624418" y="7020000"/>
            <a:ext cx="8447583" cy="216000"/>
          </a:xfrm>
        </p:spPr>
        <p:txBody>
          <a:bodyPr/>
          <a:lstStyle/>
          <a:p>
            <a:endParaRPr lang="nl-NL" dirty="0"/>
          </a:p>
        </p:txBody>
      </p:sp>
      <p:sp>
        <p:nvSpPr>
          <p:cNvPr id="9" name="Tijdelijke aanduiding voor dianummer 8">
            <a:extLst>
              <a:ext uri="{FF2B5EF4-FFF2-40B4-BE49-F238E27FC236}">
                <a16:creationId xmlns:a16="http://schemas.microsoft.com/office/drawing/2014/main" id="{116C27BA-CCDD-47B0-B283-97C9E469CBEF}"/>
              </a:ext>
            </a:extLst>
          </p:cNvPr>
          <p:cNvSpPr>
            <a:spLocks noGrp="1"/>
          </p:cNvSpPr>
          <p:nvPr>
            <p:ph type="sldNum" sz="quarter" idx="14"/>
          </p:nvPr>
        </p:nvSpPr>
        <p:spPr>
          <a:xfrm>
            <a:off x="11232000" y="7020000"/>
            <a:ext cx="481633" cy="216000"/>
          </a:xfrm>
        </p:spPr>
        <p:txBody>
          <a:bodyPr/>
          <a:lstStyle/>
          <a:p>
            <a:fld id="{4023FC5B-98A5-49E4-B59C-E073B8952154}" type="slidenum">
              <a:rPr lang="nl-NL" smtClean="0"/>
              <a:pPr/>
              <a:t>‹nr.›</a:t>
            </a:fld>
            <a:endParaRPr lang="nl-NL" dirty="0"/>
          </a:p>
        </p:txBody>
      </p:sp>
    </p:spTree>
    <p:extLst>
      <p:ext uri="{BB962C8B-B14F-4D97-AF65-F5344CB8AC3E}">
        <p14:creationId xmlns:p14="http://schemas.microsoft.com/office/powerpoint/2010/main" val="392217487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Vaste afbeelding met titel E">
    <p:spTree>
      <p:nvGrpSpPr>
        <p:cNvPr id="1" name=""/>
        <p:cNvGrpSpPr/>
        <p:nvPr/>
      </p:nvGrpSpPr>
      <p:grpSpPr>
        <a:xfrm>
          <a:off x="0" y="0"/>
          <a:ext cx="0" cy="0"/>
          <a:chOff x="0" y="0"/>
          <a:chExt cx="0" cy="0"/>
        </a:xfrm>
      </p:grpSpPr>
      <p:pic>
        <p:nvPicPr>
          <p:cNvPr id="4" name="Afbeelding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6850" y="-66675"/>
            <a:ext cx="12307167" cy="6924675"/>
          </a:xfrm>
          <a:prstGeom prst="rect">
            <a:avLst/>
          </a:prstGeom>
        </p:spPr>
      </p:pic>
      <p:sp>
        <p:nvSpPr>
          <p:cNvPr id="3" name="Titel 2">
            <a:extLst>
              <a:ext uri="{FF2B5EF4-FFF2-40B4-BE49-F238E27FC236}">
                <a16:creationId xmlns:a16="http://schemas.microsoft.com/office/drawing/2014/main" id="{46C56042-1A28-4AF5-BF15-031DA99E8D80}"/>
              </a:ext>
            </a:extLst>
          </p:cNvPr>
          <p:cNvSpPr>
            <a:spLocks noGrp="1"/>
          </p:cNvSpPr>
          <p:nvPr>
            <p:ph type="title"/>
          </p:nvPr>
        </p:nvSpPr>
        <p:spPr/>
        <p:txBody>
          <a:bodyPr/>
          <a:lstStyle>
            <a:lvl1pPr>
              <a:defRPr>
                <a:solidFill>
                  <a:srgbClr val="FFFFFF"/>
                </a:solidFill>
              </a:defRPr>
            </a:lvl1pPr>
          </a:lstStyle>
          <a:p>
            <a:r>
              <a:rPr lang="nl-NL"/>
              <a:t>Klik om stijl te bewerken</a:t>
            </a:r>
            <a:endParaRPr lang="en-US"/>
          </a:p>
        </p:txBody>
      </p:sp>
      <p:sp>
        <p:nvSpPr>
          <p:cNvPr id="5" name="Tijdelijke aanduiding voor datum 4">
            <a:extLst>
              <a:ext uri="{FF2B5EF4-FFF2-40B4-BE49-F238E27FC236}">
                <a16:creationId xmlns:a16="http://schemas.microsoft.com/office/drawing/2014/main" id="{3B30152D-5396-4C14-9B60-56380FCF97EC}"/>
              </a:ext>
            </a:extLst>
          </p:cNvPr>
          <p:cNvSpPr>
            <a:spLocks noGrp="1"/>
          </p:cNvSpPr>
          <p:nvPr>
            <p:ph type="dt" sz="half" idx="10"/>
          </p:nvPr>
        </p:nvSpPr>
        <p:spPr>
          <a:xfrm>
            <a:off x="9312000" y="7020000"/>
            <a:ext cx="1680000" cy="216000"/>
          </a:xfrm>
        </p:spPr>
        <p:txBody>
          <a:bodyPr/>
          <a:lstStyle/>
          <a:p>
            <a:endParaRPr lang="nl-NL"/>
          </a:p>
        </p:txBody>
      </p:sp>
      <p:sp>
        <p:nvSpPr>
          <p:cNvPr id="8" name="Tijdelijke aanduiding voor voettekst 7">
            <a:extLst>
              <a:ext uri="{FF2B5EF4-FFF2-40B4-BE49-F238E27FC236}">
                <a16:creationId xmlns:a16="http://schemas.microsoft.com/office/drawing/2014/main" id="{54467A39-1A01-4109-B0C1-679E5C04A8A5}"/>
              </a:ext>
            </a:extLst>
          </p:cNvPr>
          <p:cNvSpPr>
            <a:spLocks noGrp="1"/>
          </p:cNvSpPr>
          <p:nvPr>
            <p:ph type="ftr" sz="quarter" idx="11"/>
          </p:nvPr>
        </p:nvSpPr>
        <p:spPr>
          <a:xfrm>
            <a:off x="624418" y="7020000"/>
            <a:ext cx="8447583" cy="216000"/>
          </a:xfrm>
        </p:spPr>
        <p:txBody>
          <a:bodyPr/>
          <a:lstStyle/>
          <a:p>
            <a:endParaRPr lang="nl-NL" dirty="0"/>
          </a:p>
        </p:txBody>
      </p:sp>
      <p:sp>
        <p:nvSpPr>
          <p:cNvPr id="9" name="Tijdelijke aanduiding voor dianummer 8">
            <a:extLst>
              <a:ext uri="{FF2B5EF4-FFF2-40B4-BE49-F238E27FC236}">
                <a16:creationId xmlns:a16="http://schemas.microsoft.com/office/drawing/2014/main" id="{46742023-CD0A-415F-9E83-EA031F9F9C66}"/>
              </a:ext>
            </a:extLst>
          </p:cNvPr>
          <p:cNvSpPr>
            <a:spLocks noGrp="1"/>
          </p:cNvSpPr>
          <p:nvPr>
            <p:ph type="sldNum" sz="quarter" idx="12"/>
          </p:nvPr>
        </p:nvSpPr>
        <p:spPr>
          <a:xfrm>
            <a:off x="11232000" y="7020000"/>
            <a:ext cx="481633" cy="216000"/>
          </a:xfrm>
        </p:spPr>
        <p:txBody>
          <a:bodyPr/>
          <a:lstStyle/>
          <a:p>
            <a:fld id="{4023FC5B-98A5-49E4-B59C-E073B8952154}" type="slidenum">
              <a:rPr lang="nl-NL" smtClean="0"/>
              <a:pPr/>
              <a:t>‹nr.›</a:t>
            </a:fld>
            <a:endParaRPr lang="nl-NL" dirty="0"/>
          </a:p>
        </p:txBody>
      </p:sp>
      <p:pic>
        <p:nvPicPr>
          <p:cNvPr id="10" name="Afbeelding 9">
            <a:extLst>
              <a:ext uri="{FF2B5EF4-FFF2-40B4-BE49-F238E27FC236}">
                <a16:creationId xmlns:a16="http://schemas.microsoft.com/office/drawing/2014/main" id="{1139747F-E4C9-4B6C-A037-16D7D73DD09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 y="5580001"/>
            <a:ext cx="1828800" cy="686157"/>
          </a:xfrm>
          <a:prstGeom prst="rect">
            <a:avLst/>
          </a:prstGeom>
        </p:spPr>
      </p:pic>
    </p:spTree>
    <p:extLst>
      <p:ext uri="{BB962C8B-B14F-4D97-AF65-F5344CB8AC3E}">
        <p14:creationId xmlns:p14="http://schemas.microsoft.com/office/powerpoint/2010/main" val="370398114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Titel met afbeelding0 - Vrijwillegster">
    <p:spTree>
      <p:nvGrpSpPr>
        <p:cNvPr id="1" name=""/>
        <p:cNvGrpSpPr/>
        <p:nvPr/>
      </p:nvGrpSpPr>
      <p:grpSpPr>
        <a:xfrm>
          <a:off x="0" y="0"/>
          <a:ext cx="0" cy="0"/>
          <a:chOff x="0" y="0"/>
          <a:chExt cx="0" cy="0"/>
        </a:xfrm>
      </p:grpSpPr>
      <p:pic>
        <p:nvPicPr>
          <p:cNvPr id="4" name="Tijdelijke aanduiding voor afbeelding 4"/>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469" y="1332001"/>
            <a:ext cx="12189060" cy="5535169"/>
          </a:xfrm>
          <a:prstGeom prst="rect">
            <a:avLst/>
          </a:prstGeom>
        </p:spPr>
      </p:pic>
      <p:sp>
        <p:nvSpPr>
          <p:cNvPr id="3" name="Titel 2">
            <a:extLst>
              <a:ext uri="{FF2B5EF4-FFF2-40B4-BE49-F238E27FC236}">
                <a16:creationId xmlns:a16="http://schemas.microsoft.com/office/drawing/2014/main" id="{EABBC467-91F4-429E-B9E8-BDB5A1494995}"/>
              </a:ext>
            </a:extLst>
          </p:cNvPr>
          <p:cNvSpPr>
            <a:spLocks noGrp="1"/>
          </p:cNvSpPr>
          <p:nvPr>
            <p:ph type="title"/>
          </p:nvPr>
        </p:nvSpPr>
        <p:spPr/>
        <p:txBody>
          <a:bodyPr/>
          <a:lstStyle/>
          <a:p>
            <a:r>
              <a:rPr lang="nl-NL"/>
              <a:t>Klik om stijl te bewerken</a:t>
            </a:r>
            <a:endParaRPr lang="en-US"/>
          </a:p>
        </p:txBody>
      </p:sp>
      <p:sp>
        <p:nvSpPr>
          <p:cNvPr id="8" name="Tijdelijke aanduiding voor datum 7">
            <a:extLst>
              <a:ext uri="{FF2B5EF4-FFF2-40B4-BE49-F238E27FC236}">
                <a16:creationId xmlns:a16="http://schemas.microsoft.com/office/drawing/2014/main" id="{3FF51208-8263-45FC-A41C-6014B79ECACB}"/>
              </a:ext>
            </a:extLst>
          </p:cNvPr>
          <p:cNvSpPr>
            <a:spLocks noGrp="1"/>
          </p:cNvSpPr>
          <p:nvPr>
            <p:ph type="dt" sz="half" idx="10"/>
          </p:nvPr>
        </p:nvSpPr>
        <p:spPr>
          <a:xfrm>
            <a:off x="9312000" y="7020000"/>
            <a:ext cx="1680000" cy="216000"/>
          </a:xfrm>
        </p:spPr>
        <p:txBody>
          <a:bodyPr/>
          <a:lstStyle/>
          <a:p>
            <a:endParaRPr lang="nl-NL"/>
          </a:p>
        </p:txBody>
      </p:sp>
      <p:sp>
        <p:nvSpPr>
          <p:cNvPr id="9" name="Tijdelijke aanduiding voor voettekst 8">
            <a:extLst>
              <a:ext uri="{FF2B5EF4-FFF2-40B4-BE49-F238E27FC236}">
                <a16:creationId xmlns:a16="http://schemas.microsoft.com/office/drawing/2014/main" id="{DDE27925-0F07-4936-9255-17720B9AFFF2}"/>
              </a:ext>
            </a:extLst>
          </p:cNvPr>
          <p:cNvSpPr>
            <a:spLocks noGrp="1"/>
          </p:cNvSpPr>
          <p:nvPr>
            <p:ph type="ftr" sz="quarter" idx="11"/>
          </p:nvPr>
        </p:nvSpPr>
        <p:spPr>
          <a:xfrm>
            <a:off x="624418" y="7020000"/>
            <a:ext cx="8447583" cy="216000"/>
          </a:xfrm>
        </p:spPr>
        <p:txBody>
          <a:bodyPr/>
          <a:lstStyle/>
          <a:p>
            <a:endParaRPr lang="nl-NL" dirty="0"/>
          </a:p>
        </p:txBody>
      </p:sp>
      <p:sp>
        <p:nvSpPr>
          <p:cNvPr id="10" name="Tijdelijke aanduiding voor dianummer 9">
            <a:extLst>
              <a:ext uri="{FF2B5EF4-FFF2-40B4-BE49-F238E27FC236}">
                <a16:creationId xmlns:a16="http://schemas.microsoft.com/office/drawing/2014/main" id="{B97BE5FC-A383-43D3-A1BA-A412AA24F7F1}"/>
              </a:ext>
            </a:extLst>
          </p:cNvPr>
          <p:cNvSpPr>
            <a:spLocks noGrp="1"/>
          </p:cNvSpPr>
          <p:nvPr>
            <p:ph type="sldNum" sz="quarter" idx="12"/>
          </p:nvPr>
        </p:nvSpPr>
        <p:spPr>
          <a:xfrm>
            <a:off x="11232000" y="7020000"/>
            <a:ext cx="481633" cy="216000"/>
          </a:xfrm>
        </p:spPr>
        <p:txBody>
          <a:bodyPr/>
          <a:lstStyle/>
          <a:p>
            <a:fld id="{4023FC5B-98A5-49E4-B59C-E073B8952154}" type="slidenum">
              <a:rPr lang="nl-NL" smtClean="0"/>
              <a:pPr/>
              <a:t>‹nr.›</a:t>
            </a:fld>
            <a:endParaRPr lang="nl-NL" dirty="0"/>
          </a:p>
        </p:txBody>
      </p:sp>
      <p:pic>
        <p:nvPicPr>
          <p:cNvPr id="11" name="Afbeelding 10">
            <a:extLst>
              <a:ext uri="{FF2B5EF4-FFF2-40B4-BE49-F238E27FC236}">
                <a16:creationId xmlns:a16="http://schemas.microsoft.com/office/drawing/2014/main" id="{628A5184-F507-468D-9BF0-3FD00235A71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 y="5580001"/>
            <a:ext cx="1828800" cy="686157"/>
          </a:xfrm>
          <a:prstGeom prst="rect">
            <a:avLst/>
          </a:prstGeom>
        </p:spPr>
      </p:pic>
    </p:spTree>
    <p:extLst>
      <p:ext uri="{BB962C8B-B14F-4D97-AF65-F5344CB8AC3E}">
        <p14:creationId xmlns:p14="http://schemas.microsoft.com/office/powerpoint/2010/main" val="308471049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C2BB4E-E9B7-87AE-8657-613120BF0E1C}"/>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8EB3ECAD-7946-B93C-B7EB-3AC2F4612D0D}"/>
              </a:ext>
            </a:extLst>
          </p:cNvPr>
          <p:cNvSpPr>
            <a:spLocks noGrp="1"/>
          </p:cNvSpPr>
          <p:nvPr>
            <p:ph type="dt" sz="half" idx="10"/>
          </p:nvPr>
        </p:nvSpPr>
        <p:spPr/>
        <p:txBody>
          <a:bodyPr/>
          <a:lstStyle/>
          <a:p>
            <a:fld id="{C5EC997D-5BC5-4718-953F-86497642FC40}" type="datetimeFigureOut">
              <a:rPr lang="nl-NL" smtClean="0"/>
              <a:t>6-1-2025</a:t>
            </a:fld>
            <a:endParaRPr lang="nl-NL"/>
          </a:p>
        </p:txBody>
      </p:sp>
      <p:sp>
        <p:nvSpPr>
          <p:cNvPr id="4" name="Tijdelijke aanduiding voor voettekst 3">
            <a:extLst>
              <a:ext uri="{FF2B5EF4-FFF2-40B4-BE49-F238E27FC236}">
                <a16:creationId xmlns:a16="http://schemas.microsoft.com/office/drawing/2014/main" id="{E4F6EE62-E5B8-6952-6DE6-A6C55464F5D4}"/>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1E7593FA-F1C0-9B09-10D8-5122FC8B2EED}"/>
              </a:ext>
            </a:extLst>
          </p:cNvPr>
          <p:cNvSpPr>
            <a:spLocks noGrp="1"/>
          </p:cNvSpPr>
          <p:nvPr>
            <p:ph type="sldNum" sz="quarter" idx="12"/>
          </p:nvPr>
        </p:nvSpPr>
        <p:spPr/>
        <p:txBody>
          <a:bodyPr/>
          <a:lstStyle/>
          <a:p>
            <a:fld id="{A5FB84EE-B881-4F85-BE18-D96C30D4DB04}" type="slidenum">
              <a:rPr lang="nl-NL" smtClean="0"/>
              <a:t>‹nr.›</a:t>
            </a:fld>
            <a:endParaRPr lang="nl-NL"/>
          </a:p>
        </p:txBody>
      </p:sp>
    </p:spTree>
    <p:extLst>
      <p:ext uri="{BB962C8B-B14F-4D97-AF65-F5344CB8AC3E}">
        <p14:creationId xmlns:p14="http://schemas.microsoft.com/office/powerpoint/2010/main" val="349984086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09AB4C-4AF7-4840-8B9D-53359F5C7BAB}"/>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B9D89DBC-C6A9-4B54-93A8-0E7B41814D5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674FF2D4-26AC-4F50-AA4A-CA1B2800585D}"/>
              </a:ext>
            </a:extLst>
          </p:cNvPr>
          <p:cNvSpPr>
            <a:spLocks noGrp="1"/>
          </p:cNvSpPr>
          <p:nvPr>
            <p:ph type="dt" sz="half" idx="10"/>
          </p:nvPr>
        </p:nvSpPr>
        <p:spPr/>
        <p:txBody>
          <a:bodyPr/>
          <a:lstStyle/>
          <a:p>
            <a:fld id="{69C4A31A-84F0-4C3F-9F3B-77A4E1D7702D}" type="datetimeFigureOut">
              <a:rPr lang="nl-NL" smtClean="0"/>
              <a:t>6-1-2025</a:t>
            </a:fld>
            <a:endParaRPr lang="nl-NL"/>
          </a:p>
        </p:txBody>
      </p:sp>
      <p:sp>
        <p:nvSpPr>
          <p:cNvPr id="5" name="Tijdelijke aanduiding voor voettekst 4">
            <a:extLst>
              <a:ext uri="{FF2B5EF4-FFF2-40B4-BE49-F238E27FC236}">
                <a16:creationId xmlns:a16="http://schemas.microsoft.com/office/drawing/2014/main" id="{200C5C49-5436-4BA7-B9C1-26F583DC8E4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78F56C8B-9464-4408-9EC4-DDF8180A0762}"/>
              </a:ext>
            </a:extLst>
          </p:cNvPr>
          <p:cNvSpPr>
            <a:spLocks noGrp="1"/>
          </p:cNvSpPr>
          <p:nvPr>
            <p:ph type="sldNum" sz="quarter" idx="12"/>
          </p:nvPr>
        </p:nvSpPr>
        <p:spPr/>
        <p:txBody>
          <a:bodyPr/>
          <a:lstStyle/>
          <a:p>
            <a:fld id="{1879890F-32F4-42C9-B2AD-0012409F2734}" type="slidenum">
              <a:rPr lang="nl-NL" smtClean="0"/>
              <a:t>‹nr.›</a:t>
            </a:fld>
            <a:endParaRPr lang="nl-NL"/>
          </a:p>
        </p:txBody>
      </p:sp>
    </p:spTree>
    <p:extLst>
      <p:ext uri="{BB962C8B-B14F-4D97-AF65-F5344CB8AC3E}">
        <p14:creationId xmlns:p14="http://schemas.microsoft.com/office/powerpoint/2010/main" val="16566882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eldia 03">
    <p:bg>
      <p:bgPr>
        <a:solidFill>
          <a:schemeClr val="accent1"/>
        </a:solidFill>
        <a:effectLst/>
      </p:bgPr>
    </p:bg>
    <p:spTree>
      <p:nvGrpSpPr>
        <p:cNvPr id="1" name=""/>
        <p:cNvGrpSpPr/>
        <p:nvPr/>
      </p:nvGrpSpPr>
      <p:grpSpPr>
        <a:xfrm>
          <a:off x="0" y="0"/>
          <a:ext cx="0" cy="0"/>
          <a:chOff x="0" y="0"/>
          <a:chExt cx="0" cy="0"/>
        </a:xfrm>
      </p:grpSpPr>
      <p:pic>
        <p:nvPicPr>
          <p:cNvPr id="18" name="Vormentaal">
            <a:extLst>
              <a:ext uri="{FF2B5EF4-FFF2-40B4-BE49-F238E27FC236}">
                <a16:creationId xmlns:a16="http://schemas.microsoft.com/office/drawing/2014/main" id="{E44F29B4-B10E-4A7C-9AA2-62C4B57A53A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6" y="3001962"/>
            <a:ext cx="8676000" cy="2484000"/>
          </a:xfrm>
        </p:spPr>
        <p:txBody>
          <a:bodyPr anchor="b"/>
          <a:lstStyle>
            <a:lvl1pPr algn="l">
              <a:lnSpc>
                <a:spcPct val="85000"/>
              </a:lnSpc>
              <a:defRPr sz="6000" spc="-120" baseline="0"/>
            </a:lvl1pPr>
          </a:lstStyle>
          <a:p>
            <a:r>
              <a:rPr lang="nl-NL" noProof="0"/>
              <a:t>Klik om stijl te bewerken</a:t>
            </a:r>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p>
            <a:r>
              <a:rPr lang="nl-NL" noProof="0"/>
              <a:t>Onderwerp van de presentatie</a:t>
            </a:r>
          </a:p>
        </p:txBody>
      </p:sp>
      <p:grpSp>
        <p:nvGrpSpPr>
          <p:cNvPr id="10" name="Logo">
            <a:extLst>
              <a:ext uri="{FF2B5EF4-FFF2-40B4-BE49-F238E27FC236}">
                <a16:creationId xmlns:a16="http://schemas.microsoft.com/office/drawing/2014/main" id="{0A063B09-27A8-4B81-9B57-D8FFCF678BA4}"/>
              </a:ext>
            </a:extLst>
          </p:cNvPr>
          <p:cNvGrpSpPr>
            <a:grpSpLocks noChangeAspect="1"/>
          </p:cNvGrpSpPr>
          <p:nvPr userDrawn="1"/>
        </p:nvGrpSpPr>
        <p:grpSpPr>
          <a:xfrm>
            <a:off x="9056685" y="5896036"/>
            <a:ext cx="2750453" cy="571690"/>
            <a:chOff x="4033837" y="3000375"/>
            <a:chExt cx="2429593" cy="504996"/>
          </a:xfrm>
          <a:solidFill>
            <a:schemeClr val="tx1"/>
          </a:solidFill>
        </p:grpSpPr>
        <p:sp>
          <p:nvSpPr>
            <p:cNvPr id="11" name="Vrije vorm: vorm 10">
              <a:extLst>
                <a:ext uri="{FF2B5EF4-FFF2-40B4-BE49-F238E27FC236}">
                  <a16:creationId xmlns:a16="http://schemas.microsoft.com/office/drawing/2014/main" id="{BA37A059-A239-4E52-8A9D-E17AA516807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lIns="0" tIns="0" rIns="0" bIns="0" rtlCol="0" anchor="ctr"/>
            <a:lstStyle/>
            <a:p>
              <a:endParaRPr lang="nl-NL" noProof="0"/>
            </a:p>
          </p:txBody>
        </p:sp>
        <p:sp>
          <p:nvSpPr>
            <p:cNvPr id="12" name="Vrije vorm: vorm 11">
              <a:extLst>
                <a:ext uri="{FF2B5EF4-FFF2-40B4-BE49-F238E27FC236}">
                  <a16:creationId xmlns:a16="http://schemas.microsoft.com/office/drawing/2014/main" id="{16133F7D-BC85-4324-A4F5-5D35A7A759B6}"/>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lIns="0" tIns="0" rIns="0" bIns="0" rtlCol="0" anchor="ctr"/>
            <a:lstStyle/>
            <a:p>
              <a:endParaRPr lang="nl-NL" noProof="0"/>
            </a:p>
          </p:txBody>
        </p:sp>
        <p:sp>
          <p:nvSpPr>
            <p:cNvPr id="13" name="Vrije vorm: vorm 12">
              <a:extLst>
                <a:ext uri="{FF2B5EF4-FFF2-40B4-BE49-F238E27FC236}">
                  <a16:creationId xmlns:a16="http://schemas.microsoft.com/office/drawing/2014/main" id="{B14D7D93-0806-4001-A659-50467AAAF4C2}"/>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lIns="0" tIns="0" rIns="0" bIns="0" rtlCol="0" anchor="ctr"/>
            <a:lstStyle/>
            <a:p>
              <a:endParaRPr lang="nl-NL" noProof="0"/>
            </a:p>
          </p:txBody>
        </p:sp>
        <p:sp>
          <p:nvSpPr>
            <p:cNvPr id="14" name="Vrije vorm: vorm 13">
              <a:extLst>
                <a:ext uri="{FF2B5EF4-FFF2-40B4-BE49-F238E27FC236}">
                  <a16:creationId xmlns:a16="http://schemas.microsoft.com/office/drawing/2014/main" id="{D1B30E15-CE1E-40C2-B3D2-3C439183C0D0}"/>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lIns="0" tIns="0" rIns="0" bIns="0" rtlCol="0" anchor="ctr"/>
            <a:lstStyle/>
            <a:p>
              <a:endParaRPr lang="nl-NL" noProof="0"/>
            </a:p>
          </p:txBody>
        </p:sp>
        <p:sp>
          <p:nvSpPr>
            <p:cNvPr id="15" name="Vrije vorm: vorm 14">
              <a:extLst>
                <a:ext uri="{FF2B5EF4-FFF2-40B4-BE49-F238E27FC236}">
                  <a16:creationId xmlns:a16="http://schemas.microsoft.com/office/drawing/2014/main" id="{164A2669-414D-48BD-AB98-B02F2C9EE3B5}"/>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lIns="0" tIns="0" rIns="0" bIns="0" rtlCol="0" anchor="ctr"/>
            <a:lstStyle/>
            <a:p>
              <a:endParaRPr lang="nl-NL" noProof="0"/>
            </a:p>
          </p:txBody>
        </p:sp>
        <p:sp>
          <p:nvSpPr>
            <p:cNvPr id="16" name="Vrije vorm: vorm 15">
              <a:extLst>
                <a:ext uri="{FF2B5EF4-FFF2-40B4-BE49-F238E27FC236}">
                  <a16:creationId xmlns:a16="http://schemas.microsoft.com/office/drawing/2014/main" id="{DAB275AD-8ABF-4D9B-94E3-9375F03BA6DA}"/>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lIns="0" tIns="0" rIns="0" bIns="0" rtlCol="0" anchor="ctr"/>
            <a:lstStyle/>
            <a:p>
              <a:endParaRPr lang="nl-NL" noProof="0"/>
            </a:p>
          </p:txBody>
        </p:sp>
        <p:sp>
          <p:nvSpPr>
            <p:cNvPr id="17" name="Vrije vorm: vorm 16">
              <a:extLst>
                <a:ext uri="{FF2B5EF4-FFF2-40B4-BE49-F238E27FC236}">
                  <a16:creationId xmlns:a16="http://schemas.microsoft.com/office/drawing/2014/main" id="{78D2EA3F-676A-4083-9C45-16E717D51C13}"/>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lIns="0" tIns="0" rIns="0" bIns="0" rtlCol="0" anchor="ctr"/>
            <a:lstStyle/>
            <a:p>
              <a:endParaRPr lang="nl-NL" noProof="0"/>
            </a:p>
          </p:txBody>
        </p:sp>
      </p:gr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tx1"/>
                </a:solidFill>
              </a:defRPr>
            </a:lvl1pPr>
          </a:lstStyle>
          <a:p>
            <a:fld id="{21860599-687F-493C-A523-B4769D1A9902}" type="datetime1">
              <a:rPr lang="nl-NL" noProof="0" smtClean="0"/>
              <a:t>6-1-2025</a:t>
            </a:fld>
            <a:endParaRPr lang="nl-NL" noProof="0"/>
          </a:p>
        </p:txBody>
      </p:sp>
    </p:spTree>
    <p:extLst>
      <p:ext uri="{BB962C8B-B14F-4D97-AF65-F5344CB8AC3E}">
        <p14:creationId xmlns:p14="http://schemas.microsoft.com/office/powerpoint/2010/main" val="41350539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Inhoudsopgave 01">
    <p:spTree>
      <p:nvGrpSpPr>
        <p:cNvPr id="1" name=""/>
        <p:cNvGrpSpPr/>
        <p:nvPr/>
      </p:nvGrpSpPr>
      <p:grpSpPr>
        <a:xfrm>
          <a:off x="0" y="0"/>
          <a:ext cx="0" cy="0"/>
          <a:chOff x="0" y="0"/>
          <a:chExt cx="0" cy="0"/>
        </a:xfrm>
      </p:grpSpPr>
      <p:pic>
        <p:nvPicPr>
          <p:cNvPr id="10" name="Vormentaal">
            <a:extLst>
              <a:ext uri="{FF2B5EF4-FFF2-40B4-BE49-F238E27FC236}">
                <a16:creationId xmlns:a16="http://schemas.microsoft.com/office/drawing/2014/main" id="{610CCB28-A748-4AA9-A239-EEA4BBF0E69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0260000" cy="1160403"/>
          </a:xfrm>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numCol="2" spcCol="180000">
            <a:noAutofit/>
          </a:bodyPr>
          <a:lstStyle>
            <a:lvl1pPr marL="648000" indent="-648000">
              <a:spcBef>
                <a:spcPts val="2800"/>
              </a:spcBef>
              <a:buFont typeface="+mj-lt"/>
              <a:buAutoNum type="arabicPeriod"/>
              <a:defRPr sz="3000" b="1">
                <a:solidFill>
                  <a:schemeClr val="tx1"/>
                </a:solidFill>
              </a:defRPr>
            </a:lvl1pPr>
            <a:lvl2pPr marL="648000" indent="0">
              <a:spcBef>
                <a:spcPts val="200"/>
              </a:spcBef>
              <a:buFont typeface="+mj-lt"/>
              <a:buNone/>
              <a:defRPr sz="1800">
                <a:solidFill>
                  <a:schemeClr val="tx1"/>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5DD8805B-C73B-4907-9377-FC5FEFF5C94B}" type="datetime1">
              <a:rPr lang="nl-NL" noProof="0" smtClean="0"/>
              <a:t>6-1-2025</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Tree>
    <p:extLst>
      <p:ext uri="{BB962C8B-B14F-4D97-AF65-F5344CB8AC3E}">
        <p14:creationId xmlns:p14="http://schemas.microsoft.com/office/powerpoint/2010/main" val="23673880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Inhoudsopgave 02">
    <p:bg>
      <p:bgPr>
        <a:solidFill>
          <a:schemeClr val="tx1"/>
        </a:solidFill>
        <a:effectLst/>
      </p:bgPr>
    </p:bg>
    <p:spTree>
      <p:nvGrpSpPr>
        <p:cNvPr id="1" name=""/>
        <p:cNvGrpSpPr/>
        <p:nvPr/>
      </p:nvGrpSpPr>
      <p:grpSpPr>
        <a:xfrm>
          <a:off x="0" y="0"/>
          <a:ext cx="0" cy="0"/>
          <a:chOff x="0" y="0"/>
          <a:chExt cx="0" cy="0"/>
        </a:xfrm>
      </p:grpSpPr>
      <p:pic>
        <p:nvPicPr>
          <p:cNvPr id="8" name="Vormentaal">
            <a:extLst>
              <a:ext uri="{FF2B5EF4-FFF2-40B4-BE49-F238E27FC236}">
                <a16:creationId xmlns:a16="http://schemas.microsoft.com/office/drawing/2014/main" id="{EAAEE556-E267-4E86-B8C7-B4E44525464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296863"/>
            <a:ext cx="10260000" cy="1160403"/>
          </a:xfrm>
        </p:spPr>
        <p:txBody>
          <a:bodyPr/>
          <a:lstStyle>
            <a:lvl1pPr>
              <a:defRPr>
                <a:solidFill>
                  <a:schemeClr val="accent1"/>
                </a:solidFill>
              </a:defRPr>
            </a:lvl1p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numCol="2" spcCol="180000">
            <a:noAutofit/>
          </a:bodyPr>
          <a:lstStyle>
            <a:lvl1pPr marL="648000" indent="-648000">
              <a:spcBef>
                <a:spcPts val="2800"/>
              </a:spcBef>
              <a:buClr>
                <a:schemeClr val="accent1"/>
              </a:buClr>
              <a:buFont typeface="+mj-lt"/>
              <a:buAutoNum type="arabicPeriod"/>
              <a:defRPr sz="3000" b="1">
                <a:solidFill>
                  <a:schemeClr val="accent3"/>
                </a:solidFill>
              </a:defRPr>
            </a:lvl1pPr>
            <a:lvl2pPr marL="648000" indent="0">
              <a:spcBef>
                <a:spcPts val="200"/>
              </a:spcBef>
              <a:buFont typeface="+mj-lt"/>
              <a:buNone/>
              <a:defRPr sz="1800">
                <a:solidFill>
                  <a:schemeClr val="accent3"/>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3F8924F-0B7B-4710-AD11-E918B7D7DC34}" type="datetime1">
              <a:rPr lang="nl-NL" noProof="0" smtClean="0"/>
              <a:t>6-1-2025</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45B76B8B-DE07-48A4-9913-B57A52F2F853}" type="slidenum">
              <a:rPr lang="nl-NL" noProof="0" smtClean="0"/>
              <a:pPr/>
              <a:t>‹nr.›</a:t>
            </a:fld>
            <a:endParaRPr lang="nl-NL" noProof="0"/>
          </a:p>
        </p:txBody>
      </p:sp>
      <p:grpSp>
        <p:nvGrpSpPr>
          <p:cNvPr id="9" name="Logo">
            <a:extLst>
              <a:ext uri="{FF2B5EF4-FFF2-40B4-BE49-F238E27FC236}">
                <a16:creationId xmlns:a16="http://schemas.microsoft.com/office/drawing/2014/main" id="{90224F01-BFD3-4032-8F27-364493696B66}"/>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E4A0A9F3-30A5-47A0-A2F5-C567F034DA3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F605AB36-3819-4060-90DA-E95C41610AC9}"/>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75A95424-12A7-4B53-ADA1-73DB05791E52}"/>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7D333531-FF02-4B8F-A92B-FB8A65B908D3}"/>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D19FED0C-E443-4B6E-A545-4EC2493707A0}"/>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89256D36-415E-4460-B920-A328317F5B3F}"/>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2F7291F7-3F41-4A72-BD4D-8FFD8E680E4B}"/>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8659237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Inhoudsopgave met afbeeld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5645148" cy="1160403"/>
          </a:xfrm>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5645149" cy="4419599"/>
          </a:xfrm>
        </p:spPr>
        <p:txBody>
          <a:bodyPr numCol="1" spcCol="180000">
            <a:noAutofit/>
          </a:bodyPr>
          <a:lstStyle>
            <a:lvl1pPr marL="648000" indent="-648000">
              <a:spcBef>
                <a:spcPts val="2800"/>
              </a:spcBef>
              <a:buFont typeface="+mj-lt"/>
              <a:buAutoNum type="arabicPeriod"/>
              <a:defRPr sz="3000" b="1">
                <a:solidFill>
                  <a:schemeClr val="tx1"/>
                </a:solidFill>
              </a:defRPr>
            </a:lvl1pPr>
            <a:lvl2pPr marL="648000" indent="0">
              <a:spcBef>
                <a:spcPts val="200"/>
              </a:spcBef>
              <a:buFont typeface="+mj-lt"/>
              <a:buNone/>
              <a:defRPr sz="1800">
                <a:solidFill>
                  <a:schemeClr val="tx1"/>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5790D4A7-C8B7-4A0C-B633-469DC286E6A4}" type="datetime1">
              <a:rPr lang="nl-NL" noProof="0" smtClean="0"/>
              <a:t>6-1-2025</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8" name="Tijdelijke aanduiding voor afbeelding 24">
            <a:extLst>
              <a:ext uri="{FF2B5EF4-FFF2-40B4-BE49-F238E27FC236}">
                <a16:creationId xmlns:a16="http://schemas.microsoft.com/office/drawing/2014/main" id="{7FA7122C-11FD-46BD-AE2D-3F37E88F886A}"/>
              </a:ext>
            </a:extLst>
          </p:cNvPr>
          <p:cNvSpPr>
            <a:spLocks noGrp="1"/>
          </p:cNvSpPr>
          <p:nvPr>
            <p:ph type="pic" sz="quarter" idx="13"/>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20" name="Logo">
            <a:extLst>
              <a:ext uri="{FF2B5EF4-FFF2-40B4-BE49-F238E27FC236}">
                <a16:creationId xmlns:a16="http://schemas.microsoft.com/office/drawing/2014/main" id="{053E2554-49CE-45F5-9087-DC2D03D59534}"/>
              </a:ext>
            </a:extLst>
          </p:cNvPr>
          <p:cNvSpPr>
            <a:spLocks noGrp="1"/>
          </p:cNvSpPr>
          <p:nvPr>
            <p:ph type="body" sz="quarter" idx="14"/>
          </p:nvPr>
        </p:nvSpPr>
        <p:spPr>
          <a:xfrm>
            <a:off x="10999221" y="6308761"/>
            <a:ext cx="810000" cy="168361"/>
          </a:xfrm>
          <a:blipFill dpi="0" rotWithShape="1">
            <a:blip r:embed="rId2" cstate="email">
              <a:extLst>
                <a:ext uri="{28A0092B-C50C-407E-A947-70E740481C1C}">
                  <a14:useLocalDpi xmlns:a14="http://schemas.microsoft.com/office/drawing/2010/main"/>
                </a:ext>
              </a:extLst>
            </a:blip>
            <a:srcRect/>
            <a:stretch>
              <a:fillRect/>
            </a:stretch>
          </a:blipFill>
        </p:spPr>
        <p:txBody>
          <a:bodyPr lIns="1728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5182176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Hoofdstuk met afbeeld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tx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1BA244ED-5108-4353-A2EE-644FDE4D0D92}" type="datetime1">
              <a:rPr lang="nl-NL" noProof="0" smtClean="0"/>
              <a:t>6-1-2025</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tx1"/>
                </a:solidFill>
                <a:latin typeface="+mj-lt"/>
                <a:ea typeface="+mj-ea"/>
                <a:cs typeface="+mj-cs"/>
              </a:defRPr>
            </a:lvl1pPr>
          </a:lstStyle>
          <a:p>
            <a:pPr lvl="0"/>
            <a:r>
              <a:rPr lang="nl-NL" noProof="0"/>
              <a:t>nr.</a:t>
            </a:r>
          </a:p>
        </p:txBody>
      </p:sp>
      <p:grpSp>
        <p:nvGrpSpPr>
          <p:cNvPr id="13" name="Logo">
            <a:extLst>
              <a:ext uri="{FF2B5EF4-FFF2-40B4-BE49-F238E27FC236}">
                <a16:creationId xmlns:a16="http://schemas.microsoft.com/office/drawing/2014/main" id="{131E4FBE-CE9E-49C3-B0DC-AC42D8D7FE39}"/>
              </a:ext>
            </a:extLst>
          </p:cNvPr>
          <p:cNvGrpSpPr>
            <a:grpSpLocks noChangeAspect="1"/>
          </p:cNvGrpSpPr>
          <p:nvPr userDrawn="1"/>
        </p:nvGrpSpPr>
        <p:grpSpPr>
          <a:xfrm>
            <a:off x="10999222" y="6308761"/>
            <a:ext cx="810000" cy="168361"/>
            <a:chOff x="4033837" y="3000375"/>
            <a:chExt cx="2429593" cy="504996"/>
          </a:xfrm>
          <a:solidFill>
            <a:schemeClr val="tx1"/>
          </a:solidFill>
        </p:grpSpPr>
        <p:sp>
          <p:nvSpPr>
            <p:cNvPr id="14" name="Vrije vorm: vorm 13">
              <a:extLst>
                <a:ext uri="{FF2B5EF4-FFF2-40B4-BE49-F238E27FC236}">
                  <a16:creationId xmlns:a16="http://schemas.microsoft.com/office/drawing/2014/main" id="{CF560A07-571E-49CB-8BF2-FE03BE61598C}"/>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CD13A10B-1187-4201-895D-30E8DEF1EE00}"/>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2A9AF56A-6CE2-4855-B82D-85682D69039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063D4F54-662C-4A93-8440-C00F6D6910A5}"/>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8" name="Vrije vorm: vorm 17">
              <a:extLst>
                <a:ext uri="{FF2B5EF4-FFF2-40B4-BE49-F238E27FC236}">
                  <a16:creationId xmlns:a16="http://schemas.microsoft.com/office/drawing/2014/main" id="{FB0ED5F0-B2E4-4EB4-BCDE-0941DEEFB53E}"/>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9" name="Vrije vorm: vorm 18">
              <a:extLst>
                <a:ext uri="{FF2B5EF4-FFF2-40B4-BE49-F238E27FC236}">
                  <a16:creationId xmlns:a16="http://schemas.microsoft.com/office/drawing/2014/main" id="{E18D3603-7DA4-428B-96E2-9E23C770936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20" name="Vrije vorm: vorm 19">
              <a:extLst>
                <a:ext uri="{FF2B5EF4-FFF2-40B4-BE49-F238E27FC236}">
                  <a16:creationId xmlns:a16="http://schemas.microsoft.com/office/drawing/2014/main" id="{6486DE3C-E5E2-4469-ABC8-3029D46C85A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3767490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Hoofdstuk met afbeelding Blauw">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accent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445E9D6B-D6F0-40D7-BDA6-80E6F7E85B75}" type="datetime1">
              <a:rPr lang="nl-NL" noProof="0" smtClean="0"/>
              <a:t>6-1-2025</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45B76B8B-DE07-48A4-9913-B57A52F2F853}" type="slidenum">
              <a:rPr lang="nl-NL" noProof="0" smtClean="0"/>
              <a:pPr/>
              <a:t>‹nr.›</a:t>
            </a:fld>
            <a:endParaRPr lang="nl-NL" noProof="0"/>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accent1"/>
                </a:solidFill>
                <a:latin typeface="+mj-lt"/>
                <a:ea typeface="+mj-ea"/>
                <a:cs typeface="+mj-cs"/>
              </a:defRPr>
            </a:lvl1pPr>
          </a:lstStyle>
          <a:p>
            <a:pPr lvl="0"/>
            <a:r>
              <a:rPr lang="nl-NL" noProof="0"/>
              <a:t>nr.</a:t>
            </a:r>
          </a:p>
        </p:txBody>
      </p:sp>
      <p:grpSp>
        <p:nvGrpSpPr>
          <p:cNvPr id="9" name="Logo">
            <a:extLst>
              <a:ext uri="{FF2B5EF4-FFF2-40B4-BE49-F238E27FC236}">
                <a16:creationId xmlns:a16="http://schemas.microsoft.com/office/drawing/2014/main" id="{8154B1E2-03C9-4C2E-B0D6-C4E6F2009E69}"/>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D8B74DBB-28C8-47E9-AA27-F8D399B9526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4B2EC2F3-D1E1-4014-90D5-4F8B24861A3A}"/>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B1C2803A-0EF6-4E34-9DB4-496EB7F724D8}"/>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9C63037-3A08-47AF-A098-63FFDD89854B}"/>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43C48D06-7C65-4FAB-A385-32C7A78D546F}"/>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13146446-781B-4CD5-8D83-F40D7172B4A9}"/>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7C1F7F4C-FA11-4AC0-BBB4-F6B1E8762A2A}"/>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18261775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32.xml"/><Relationship Id="rId1"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5.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image" Target="../media/image17.jpeg"/><Relationship Id="rId5" Type="http://schemas.openxmlformats.org/officeDocument/2006/relationships/theme" Target="../theme/theme4.xml"/><Relationship Id="rId4"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37.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F5F28369-D853-41FC-B421-7149A2BF223D}"/>
              </a:ext>
            </a:extLst>
          </p:cNvPr>
          <p:cNvSpPr>
            <a:spLocks noGrp="1"/>
          </p:cNvSpPr>
          <p:nvPr>
            <p:ph type="title"/>
          </p:nvPr>
        </p:nvSpPr>
        <p:spPr>
          <a:xfrm>
            <a:off x="371476" y="296863"/>
            <a:ext cx="10108030" cy="1160403"/>
          </a:xfrm>
          <a:prstGeom prst="rect">
            <a:avLst/>
          </a:prstGeom>
        </p:spPr>
        <p:txBody>
          <a:bodyPr vert="horz" lIns="0" tIns="36000" rIns="0" bIns="0" rtlCol="0" anchor="t" anchorCtr="0">
            <a:noAutofit/>
          </a:bodyPr>
          <a:lstStyle/>
          <a:p>
            <a:endParaRPr lang="nl-NL" noProof="0" dirty="0"/>
          </a:p>
        </p:txBody>
      </p:sp>
      <p:sp>
        <p:nvSpPr>
          <p:cNvPr id="3" name="Tijdelijke aanduiding voor tekst 2">
            <a:extLst>
              <a:ext uri="{FF2B5EF4-FFF2-40B4-BE49-F238E27FC236}">
                <a16:creationId xmlns:a16="http://schemas.microsoft.com/office/drawing/2014/main" id="{2C07AA40-F257-4F75-AEE1-A6910D0C566C}"/>
              </a:ext>
            </a:extLst>
          </p:cNvPr>
          <p:cNvSpPr>
            <a:spLocks noGrp="1"/>
          </p:cNvSpPr>
          <p:nvPr>
            <p:ph type="body" idx="1"/>
          </p:nvPr>
        </p:nvSpPr>
        <p:spPr>
          <a:xfrm>
            <a:off x="371475" y="1709739"/>
            <a:ext cx="11449050" cy="4356100"/>
          </a:xfrm>
          <a:prstGeom prst="rect">
            <a:avLst/>
          </a:prstGeom>
        </p:spPr>
        <p:txBody>
          <a:bodyPr vert="horz" lIns="0" tIns="0" rIns="0" bIns="0" rtlCol="0">
            <a:noAutofit/>
          </a:bodyPr>
          <a:lstStyle/>
          <a:p>
            <a:pPr lvl="0"/>
            <a:r>
              <a:rPr lang="nl-NL" noProof="0" dirty="0"/>
              <a:t>Klikken om de tekststijl van het model te bewerken</a:t>
            </a:r>
          </a:p>
          <a:p>
            <a:pPr lvl="1"/>
            <a:r>
              <a:rPr lang="nl-NL" noProof="0" dirty="0"/>
              <a:t>Tweede niveau</a:t>
            </a:r>
          </a:p>
          <a:p>
            <a:pPr lvl="2"/>
            <a:r>
              <a:rPr lang="nl-NL" noProof="0" dirty="0"/>
              <a:t>Derde niveau</a:t>
            </a:r>
          </a:p>
          <a:p>
            <a:pPr lvl="3"/>
            <a:r>
              <a:rPr lang="nl-NL" noProof="0" dirty="0"/>
              <a:t>Vierde niveau</a:t>
            </a:r>
          </a:p>
          <a:p>
            <a:pPr lvl="4"/>
            <a:r>
              <a:rPr lang="nl-NL" noProof="0" dirty="0"/>
              <a:t>Vijfde niveau</a:t>
            </a:r>
          </a:p>
          <a:p>
            <a:pPr lvl="5"/>
            <a:r>
              <a:rPr lang="nl-NL" noProof="0" dirty="0"/>
              <a:t>Zesde niveau</a:t>
            </a:r>
          </a:p>
          <a:p>
            <a:pPr lvl="6"/>
            <a:r>
              <a:rPr lang="nl-NL" noProof="0" dirty="0"/>
              <a:t>Zevende niveau - Subtitel</a:t>
            </a:r>
          </a:p>
          <a:p>
            <a:pPr lvl="7"/>
            <a:r>
              <a:rPr lang="nl-NL" noProof="0" dirty="0"/>
              <a:t>Achtste niveau - Subtitel</a:t>
            </a:r>
          </a:p>
          <a:p>
            <a:pPr lvl="8"/>
            <a:r>
              <a:rPr lang="nl-NL" noProof="0" dirty="0"/>
              <a:t>Negende Niveau</a:t>
            </a:r>
          </a:p>
        </p:txBody>
      </p:sp>
      <p:sp>
        <p:nvSpPr>
          <p:cNvPr id="4" name="Tijdelijke aanduiding voor datum 3">
            <a:extLst>
              <a:ext uri="{FF2B5EF4-FFF2-40B4-BE49-F238E27FC236}">
                <a16:creationId xmlns:a16="http://schemas.microsoft.com/office/drawing/2014/main" id="{33F86E3F-0C63-4E97-895C-45E3D9DA10B2}"/>
              </a:ext>
            </a:extLst>
          </p:cNvPr>
          <p:cNvSpPr>
            <a:spLocks noGrp="1"/>
          </p:cNvSpPr>
          <p:nvPr>
            <p:ph type="dt" sz="half" idx="2"/>
          </p:nvPr>
        </p:nvSpPr>
        <p:spPr>
          <a:xfrm>
            <a:off x="6095999" y="7020000"/>
            <a:ext cx="1620000" cy="216000"/>
          </a:xfrm>
          <a:prstGeom prst="rect">
            <a:avLst/>
          </a:prstGeom>
        </p:spPr>
        <p:txBody>
          <a:bodyPr vert="horz" lIns="0" tIns="0" rIns="0" bIns="0" rtlCol="0" anchor="t" anchorCtr="0">
            <a:noAutofit/>
          </a:bodyPr>
          <a:lstStyle>
            <a:lvl1pPr algn="l">
              <a:defRPr sz="1200">
                <a:solidFill>
                  <a:srgbClr val="E6E6E6"/>
                </a:solidFill>
              </a:defRPr>
            </a:lvl1pPr>
          </a:lstStyle>
          <a:p>
            <a:fld id="{3033D5A6-A31A-4714-8C8C-D9F565F5F594}" type="datetime1">
              <a:rPr lang="nl-NL" noProof="0" smtClean="0"/>
              <a:t>6-1-2025</a:t>
            </a:fld>
            <a:endParaRPr lang="nl-NL" noProof="0" dirty="0"/>
          </a:p>
        </p:txBody>
      </p:sp>
      <p:sp>
        <p:nvSpPr>
          <p:cNvPr id="5" name="Tijdelijke aanduiding voor voettekst 4">
            <a:extLst>
              <a:ext uri="{FF2B5EF4-FFF2-40B4-BE49-F238E27FC236}">
                <a16:creationId xmlns:a16="http://schemas.microsoft.com/office/drawing/2014/main" id="{577FCBCE-DC2F-4902-A3CE-81254D6F4A46}"/>
              </a:ext>
            </a:extLst>
          </p:cNvPr>
          <p:cNvSpPr>
            <a:spLocks noGrp="1"/>
          </p:cNvSpPr>
          <p:nvPr>
            <p:ph type="ftr" sz="quarter" idx="3"/>
          </p:nvPr>
        </p:nvSpPr>
        <p:spPr>
          <a:xfrm>
            <a:off x="720568" y="6325170"/>
            <a:ext cx="5296057" cy="216000"/>
          </a:xfrm>
          <a:prstGeom prst="rect">
            <a:avLst/>
          </a:prstGeom>
        </p:spPr>
        <p:txBody>
          <a:bodyPr vert="horz" lIns="0" tIns="0" rIns="0" bIns="0" rtlCol="0" anchor="t" anchorCtr="0">
            <a:noAutofit/>
          </a:bodyPr>
          <a:lstStyle>
            <a:lvl1pPr algn="l">
              <a:defRPr sz="1200">
                <a:solidFill>
                  <a:schemeClr val="tx1"/>
                </a:solidFill>
              </a:defRPr>
            </a:lvl1pPr>
          </a:lstStyle>
          <a:p>
            <a:r>
              <a:rPr lang="nl-NL" noProof="0" dirty="0"/>
              <a:t>Onderwerp van de presentatie</a:t>
            </a:r>
          </a:p>
        </p:txBody>
      </p:sp>
      <p:sp>
        <p:nvSpPr>
          <p:cNvPr id="6" name="Tijdelijke aanduiding voor dianummer 5">
            <a:extLst>
              <a:ext uri="{FF2B5EF4-FFF2-40B4-BE49-F238E27FC236}">
                <a16:creationId xmlns:a16="http://schemas.microsoft.com/office/drawing/2014/main" id="{1EA90362-143D-4A57-889A-3B5E336B0AB3}"/>
              </a:ext>
            </a:extLst>
          </p:cNvPr>
          <p:cNvSpPr>
            <a:spLocks noGrp="1"/>
          </p:cNvSpPr>
          <p:nvPr>
            <p:ph type="sldNum" sz="quarter" idx="4"/>
          </p:nvPr>
        </p:nvSpPr>
        <p:spPr>
          <a:xfrm>
            <a:off x="371476" y="6325170"/>
            <a:ext cx="311944" cy="216000"/>
          </a:xfrm>
          <a:prstGeom prst="rect">
            <a:avLst/>
          </a:prstGeom>
        </p:spPr>
        <p:txBody>
          <a:bodyPr vert="horz" lIns="0" tIns="0" rIns="0" bIns="0" rtlCol="0" anchor="t" anchorCtr="0">
            <a:noAutofit/>
          </a:bodyPr>
          <a:lstStyle>
            <a:lvl1pPr algn="l">
              <a:defRPr sz="1200" b="1">
                <a:solidFill>
                  <a:schemeClr val="tx1"/>
                </a:solidFill>
              </a:defRPr>
            </a:lvl1pPr>
          </a:lstStyle>
          <a:p>
            <a:fld id="{45B76B8B-DE07-48A4-9913-B57A52F2F853}" type="slidenum">
              <a:rPr lang="nl-NL" noProof="0" smtClean="0"/>
              <a:pPr/>
              <a:t>‹nr.›</a:t>
            </a:fld>
            <a:endParaRPr lang="nl-NL" noProof="0" dirty="0"/>
          </a:p>
        </p:txBody>
      </p:sp>
      <p:grpSp>
        <p:nvGrpSpPr>
          <p:cNvPr id="10" name="Logo">
            <a:extLst>
              <a:ext uri="{FF2B5EF4-FFF2-40B4-BE49-F238E27FC236}">
                <a16:creationId xmlns:a16="http://schemas.microsoft.com/office/drawing/2014/main" id="{AC2B3D40-4D66-4B96-8808-38A2F4F4C97E}"/>
              </a:ext>
            </a:extLst>
          </p:cNvPr>
          <p:cNvGrpSpPr>
            <a:grpSpLocks noChangeAspect="1"/>
          </p:cNvGrpSpPr>
          <p:nvPr/>
        </p:nvGrpSpPr>
        <p:grpSpPr>
          <a:xfrm>
            <a:off x="10999221" y="6308761"/>
            <a:ext cx="810000" cy="168361"/>
            <a:chOff x="4033837" y="3000375"/>
            <a:chExt cx="2429593" cy="504996"/>
          </a:xfrm>
          <a:solidFill>
            <a:schemeClr val="tx1"/>
          </a:solidFill>
        </p:grpSpPr>
        <p:sp>
          <p:nvSpPr>
            <p:cNvPr id="11" name="Vrije vorm: vorm 10">
              <a:extLst>
                <a:ext uri="{FF2B5EF4-FFF2-40B4-BE49-F238E27FC236}">
                  <a16:creationId xmlns:a16="http://schemas.microsoft.com/office/drawing/2014/main" id="{71AEE973-A991-4793-A737-1C2D82A7AA3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DE6AAFCD-6B85-4093-8424-57DECBB9020C}"/>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804F2F31-380C-400D-9AC4-1FDFA21E5423}"/>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595ECC52-9B4D-430D-979C-990E6A3C971C}"/>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4085E259-5C17-488D-9829-4345C64B80F9}"/>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9DFBDC82-81BF-49C8-9ADC-C124E19655F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24B01084-4721-4A15-87C0-03BBF8FE1D2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3796236846"/>
      </p:ext>
    </p:extLst>
  </p:cSld>
  <p:clrMap bg1="lt1" tx1="dk1" bg2="lt2" tx2="dk2" accent1="accent1" accent2="accent2" accent3="accent3" accent4="accent4" accent5="accent5" accent6="accent6" hlink="hlink" folHlink="folHlink"/>
  <p:sldLayoutIdLst>
    <p:sldLayoutId id="2147483668" r:id="rId1"/>
    <p:sldLayoutId id="2147483650" r:id="rId2"/>
    <p:sldLayoutId id="2147483663" r:id="rId3"/>
    <p:sldLayoutId id="2147483664" r:id="rId4"/>
    <p:sldLayoutId id="2147483665" r:id="rId5"/>
    <p:sldLayoutId id="2147483666" r:id="rId6"/>
    <p:sldLayoutId id="2147483667" r:id="rId7"/>
    <p:sldLayoutId id="2147483671" r:id="rId8"/>
    <p:sldLayoutId id="2147483679" r:id="rId9"/>
    <p:sldLayoutId id="2147483680" r:id="rId10"/>
    <p:sldLayoutId id="2147483681" r:id="rId11"/>
    <p:sldLayoutId id="2147483682" r:id="rId12"/>
    <p:sldLayoutId id="2147483672" r:id="rId13"/>
    <p:sldLayoutId id="2147483673" r:id="rId14"/>
    <p:sldLayoutId id="2147483674" r:id="rId15"/>
    <p:sldLayoutId id="2147483676" r:id="rId16"/>
    <p:sldLayoutId id="2147483677" r:id="rId17"/>
    <p:sldLayoutId id="2147483678" r:id="rId18"/>
    <p:sldLayoutId id="2147483649" r:id="rId19"/>
    <p:sldLayoutId id="2147483669" r:id="rId20"/>
    <p:sldLayoutId id="2147483670" r:id="rId21"/>
    <p:sldLayoutId id="2147483683" r:id="rId22"/>
    <p:sldLayoutId id="2147483684" r:id="rId23"/>
    <p:sldLayoutId id="2147483685" r:id="rId24"/>
    <p:sldLayoutId id="2147483654" r:id="rId25"/>
    <p:sldLayoutId id="2147483655" r:id="rId26"/>
    <p:sldLayoutId id="2147483687" r:id="rId27"/>
    <p:sldLayoutId id="2147483688" r:id="rId28"/>
    <p:sldLayoutId id="2147483689" r:id="rId29"/>
  </p:sldLayoutIdLst>
  <p:hf hdr="0"/>
  <p:txStyles>
    <p:titleStyle>
      <a:lvl1pPr algn="l" defTabSz="914400" rtl="0" eaLnBrk="1" latinLnBrk="0" hangingPunct="1">
        <a:lnSpc>
          <a:spcPct val="90000"/>
        </a:lnSpc>
        <a:spcBef>
          <a:spcPct val="0"/>
        </a:spcBef>
        <a:buNone/>
        <a:defRPr sz="4000" b="1" kern="1200" spc="0" baseline="0">
          <a:solidFill>
            <a:schemeClr val="tx1"/>
          </a:solidFill>
          <a:latin typeface="+mj-lt"/>
          <a:ea typeface="+mj-ea"/>
          <a:cs typeface="+mj-cs"/>
        </a:defRPr>
      </a:lvl1pPr>
    </p:titleStyle>
    <p:bodyStyle>
      <a:lvl1pPr marL="216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1pPr>
      <a:lvl2pPr marL="432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2pPr>
      <a:lvl3pPr marL="648000" indent="-216000" algn="l" defTabSz="914400" rtl="0" eaLnBrk="1" latinLnBrk="0" hangingPunct="1">
        <a:lnSpc>
          <a:spcPct val="100000"/>
        </a:lnSpc>
        <a:spcBef>
          <a:spcPts val="0"/>
        </a:spcBef>
        <a:buFont typeface="Arial" panose="020B0604020202020204" pitchFamily="34" charset="0"/>
        <a:buChar char="-"/>
        <a:defRPr sz="1800" b="0" kern="1200">
          <a:solidFill>
            <a:schemeClr val="tx1"/>
          </a:solidFill>
          <a:latin typeface="+mn-lt"/>
          <a:ea typeface="+mn-ea"/>
          <a:cs typeface="+mn-cs"/>
        </a:defRPr>
      </a:lvl3pPr>
      <a:lvl4pPr marL="0" indent="0" algn="l" defTabSz="914400" rtl="0" eaLnBrk="1" latinLnBrk="0" hangingPunct="1">
        <a:lnSpc>
          <a:spcPct val="100000"/>
        </a:lnSpc>
        <a:spcBef>
          <a:spcPts val="0"/>
        </a:spcBef>
        <a:buFontTx/>
        <a:buNone/>
        <a:defRPr sz="1800" b="1" kern="1200">
          <a:solidFill>
            <a:schemeClr val="tx1"/>
          </a:solidFill>
          <a:latin typeface="+mn-lt"/>
          <a:ea typeface="+mn-ea"/>
          <a:cs typeface="+mn-cs"/>
        </a:defRPr>
      </a:lvl4pPr>
      <a:lvl5pPr marL="0" indent="0" algn="l" defTabSz="914400" rtl="0" eaLnBrk="1" latinLnBrk="0" hangingPunct="1">
        <a:lnSpc>
          <a:spcPct val="100000"/>
        </a:lnSpc>
        <a:spcBef>
          <a:spcPts val="0"/>
        </a:spcBef>
        <a:buFont typeface="+mj-lt"/>
        <a:buNone/>
        <a:defRPr sz="1800" kern="1200">
          <a:solidFill>
            <a:schemeClr val="tx1"/>
          </a:solidFill>
          <a:latin typeface="+mn-lt"/>
          <a:ea typeface="+mn-ea"/>
          <a:cs typeface="+mn-cs"/>
        </a:defRPr>
      </a:lvl5pPr>
      <a:lvl6pPr marL="432000" indent="-432000" algn="l" defTabSz="914400" rtl="0" eaLnBrk="1" latinLnBrk="0" hangingPunct="1">
        <a:lnSpc>
          <a:spcPct val="100000"/>
        </a:lnSpc>
        <a:spcBef>
          <a:spcPts val="0"/>
        </a:spcBef>
        <a:buFont typeface="+mj-lt"/>
        <a:buAutoNum type="arabicPeriod"/>
        <a:defRPr sz="1800" kern="1200">
          <a:solidFill>
            <a:schemeClr val="tx1"/>
          </a:solidFill>
          <a:latin typeface="+mn-lt"/>
          <a:ea typeface="+mn-ea"/>
          <a:cs typeface="+mn-cs"/>
        </a:defRPr>
      </a:lvl6pPr>
      <a:lvl7pPr marL="864000" indent="-432000" algn="l" defTabSz="914400" rtl="0" eaLnBrk="1" latinLnBrk="0" hangingPunct="1">
        <a:lnSpc>
          <a:spcPct val="100000"/>
        </a:lnSpc>
        <a:spcBef>
          <a:spcPts val="0"/>
        </a:spcBef>
        <a:spcAft>
          <a:spcPts val="0"/>
        </a:spcAft>
        <a:buFont typeface="+mj-lt"/>
        <a:buAutoNum type="alphaLcPeriod"/>
        <a:defRPr lang="nl-NL" sz="1800" kern="1200" noProof="0" dirty="0">
          <a:solidFill>
            <a:schemeClr val="tx1"/>
          </a:solidFill>
          <a:latin typeface="+mn-lt"/>
          <a:ea typeface="+mn-ea"/>
          <a:cs typeface="+mn-cs"/>
        </a:defRPr>
      </a:lvl7pPr>
      <a:lvl8pPr marL="0" indent="0" algn="l" defTabSz="914400" rtl="0" eaLnBrk="1" latinLnBrk="0" hangingPunct="1">
        <a:lnSpc>
          <a:spcPct val="100000"/>
        </a:lnSpc>
        <a:spcBef>
          <a:spcPts val="0"/>
        </a:spcBef>
        <a:spcAft>
          <a:spcPts val="1200"/>
        </a:spcAft>
        <a:buFont typeface="Arial" panose="020B0604020202020204" pitchFamily="34" charset="0"/>
        <a:buNone/>
        <a:defRPr lang="nl-NL" sz="3000" kern="1200" noProof="0" dirty="0">
          <a:solidFill>
            <a:schemeClr val="tx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guide id="3" pos="234" userDrawn="1">
          <p15:clr>
            <a:srgbClr val="F26B43"/>
          </p15:clr>
        </p15:guide>
        <p15:guide id="4" pos="7446" userDrawn="1">
          <p15:clr>
            <a:srgbClr val="F26B43"/>
          </p15:clr>
        </p15:guide>
        <p15:guide id="5" orient="horz" pos="187" userDrawn="1">
          <p15:clr>
            <a:srgbClr val="F26B43"/>
          </p15:clr>
        </p15:guide>
        <p15:guide id="6" orient="horz" pos="1071" userDrawn="1">
          <p15:clr>
            <a:srgbClr val="F26B43"/>
          </p15:clr>
        </p15:guide>
        <p15:guide id="7" orient="horz" pos="3861" userDrawn="1">
          <p15:clr>
            <a:srgbClr val="F26B43"/>
          </p15:clr>
        </p15:guide>
        <p15:guide id="8" orient="horz" pos="398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8615C6B-1C98-4B1C-AB4B-1E1898E593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8DFF97-B7FD-47F9-BC7F-DD4B4C5EA2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1831D22-079E-43E3-86A4-BA12DB888C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04E684-10F4-4CC3-A0B9-F03AA7BE37CF}" type="datetimeFigureOut">
              <a:rPr lang="en-US" smtClean="0"/>
              <a:t>1/6/2025</a:t>
            </a:fld>
            <a:endParaRPr lang="en-US"/>
          </a:p>
        </p:txBody>
      </p:sp>
      <p:sp>
        <p:nvSpPr>
          <p:cNvPr id="5" name="Footer Placeholder 4">
            <a:extLst>
              <a:ext uri="{FF2B5EF4-FFF2-40B4-BE49-F238E27FC236}">
                <a16:creationId xmlns:a16="http://schemas.microsoft.com/office/drawing/2014/main" id="{A14C30A2-140B-4A5D-BEEC-C1314AF1F3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B71BA8F-7826-496D-91F8-B3ECDF34DA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845F5A-061D-4825-9AE9-D7794091C6CF}" type="slidenum">
              <a:rPr lang="en-US" smtClean="0"/>
              <a:t>‹nr.›</a:t>
            </a:fld>
            <a:endParaRPr lang="en-US"/>
          </a:p>
        </p:txBody>
      </p:sp>
    </p:spTree>
    <p:extLst>
      <p:ext uri="{BB962C8B-B14F-4D97-AF65-F5344CB8AC3E}">
        <p14:creationId xmlns:p14="http://schemas.microsoft.com/office/powerpoint/2010/main" val="2858575302"/>
      </p:ext>
    </p:extLst>
  </p:cSld>
  <p:clrMap bg1="lt1" tx1="dk1" bg2="lt2" tx2="dk2" accent1="accent1" accent2="accent2" accent3="accent3" accent4="accent4" accent5="accent5" accent6="accent6" hlink="hlink" folHlink="folHlink"/>
  <p:sldLayoutIdLst>
    <p:sldLayoutId id="2147483691" r:id="rId1"/>
  </p:sldLayoutIdLst>
  <p:txStyles>
    <p:titleStyle>
      <a:lvl1pPr algn="l" defTabSz="914400" rtl="0" eaLnBrk="1" latinLnBrk="0" hangingPunct="1">
        <a:lnSpc>
          <a:spcPct val="90000"/>
        </a:lnSpc>
        <a:spcBef>
          <a:spcPct val="0"/>
        </a:spcBef>
        <a:buNone/>
        <a:defRPr sz="4000" i="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1E40538A-39EB-4220-8373-EAA33AB5733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89B44CB8-0369-4960-BED9-55BA7DC487F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60BC6701-CB7E-4005-A107-AA032546AB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D04618-08FB-4909-9214-EAFB51656DE3}" type="datetimeFigureOut">
              <a:rPr lang="nl-NL" smtClean="0"/>
              <a:t>6-1-2025</a:t>
            </a:fld>
            <a:endParaRPr lang="nl-NL"/>
          </a:p>
        </p:txBody>
      </p:sp>
      <p:sp>
        <p:nvSpPr>
          <p:cNvPr id="5" name="Tijdelijke aanduiding voor voettekst 4">
            <a:extLst>
              <a:ext uri="{FF2B5EF4-FFF2-40B4-BE49-F238E27FC236}">
                <a16:creationId xmlns:a16="http://schemas.microsoft.com/office/drawing/2014/main" id="{60B895D4-5CB6-4495-9F1E-CD26C70398B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F466CD65-C518-4F2E-AE7D-08EFEF12D51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4997A0-DBF6-49ED-BD4A-68169515897D}" type="slidenum">
              <a:rPr lang="nl-NL" smtClean="0"/>
              <a:t>‹nr.›</a:t>
            </a:fld>
            <a:endParaRPr lang="nl-NL"/>
          </a:p>
        </p:txBody>
      </p:sp>
    </p:spTree>
    <p:extLst>
      <p:ext uri="{BB962C8B-B14F-4D97-AF65-F5344CB8AC3E}">
        <p14:creationId xmlns:p14="http://schemas.microsoft.com/office/powerpoint/2010/main" val="2883346358"/>
      </p:ext>
    </p:extLst>
  </p:cSld>
  <p:clrMap bg1="lt1" tx1="dk1" bg2="lt2" tx2="dk2" accent1="accent1" accent2="accent2" accent3="accent3" accent4="accent4" accent5="accent5" accent6="accent6" hlink="hlink" folHlink="folHlink"/>
  <p:sldLayoutIdLst>
    <p:sldLayoutId id="2147483693" r:id="rId1"/>
    <p:sldLayoutId id="2147483694"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24417" y="336965"/>
            <a:ext cx="11089216" cy="830444"/>
          </a:xfrm>
          <a:prstGeom prst="rect">
            <a:avLst/>
          </a:prstGeom>
        </p:spPr>
        <p:txBody>
          <a:bodyPr vert="horz" lIns="36000" tIns="36000" rIns="36000" bIns="36000" rtlCol="0" anchor="t">
            <a:noAutofit/>
          </a:bodyPr>
          <a:lstStyle/>
          <a:p>
            <a:r>
              <a:rPr lang="nl-NL" dirty="0"/>
              <a:t>Klik om de stijl te bewerken</a:t>
            </a:r>
            <a:br>
              <a:rPr lang="nl-NL" dirty="0"/>
            </a:br>
            <a:r>
              <a:rPr lang="nl-NL" dirty="0"/>
              <a:t>regel 2</a:t>
            </a:r>
          </a:p>
        </p:txBody>
      </p:sp>
      <p:sp>
        <p:nvSpPr>
          <p:cNvPr id="3" name="Tijdelijke aanduiding voor tekst 2"/>
          <p:cNvSpPr>
            <a:spLocks noGrp="1"/>
          </p:cNvSpPr>
          <p:nvPr>
            <p:ph type="body" idx="1"/>
          </p:nvPr>
        </p:nvSpPr>
        <p:spPr>
          <a:xfrm>
            <a:off x="624418" y="1484314"/>
            <a:ext cx="11089215" cy="4032250"/>
          </a:xfrm>
          <a:prstGeom prst="rect">
            <a:avLst/>
          </a:prstGeom>
        </p:spPr>
        <p:txBody>
          <a:bodyPr vert="horz" lIns="36000" tIns="36000" rIns="36000" bIns="3600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p:cNvSpPr>
            <a:spLocks noGrp="1"/>
          </p:cNvSpPr>
          <p:nvPr>
            <p:ph type="dt" sz="half" idx="2"/>
          </p:nvPr>
        </p:nvSpPr>
        <p:spPr>
          <a:xfrm>
            <a:off x="9312000" y="6498000"/>
            <a:ext cx="1680000" cy="216000"/>
          </a:xfrm>
          <a:prstGeom prst="rect">
            <a:avLst/>
          </a:prstGeom>
        </p:spPr>
        <p:txBody>
          <a:bodyPr vert="horz" lIns="36000" tIns="36000" rIns="36000" bIns="36000" rtlCol="0" anchor="b" anchorCtr="0"/>
          <a:lstStyle>
            <a:lvl1pPr algn="r">
              <a:defRPr sz="1000">
                <a:solidFill>
                  <a:schemeClr val="tx1">
                    <a:tint val="75000"/>
                  </a:schemeClr>
                </a:solidFill>
              </a:defRPr>
            </a:lvl1pPr>
          </a:lstStyle>
          <a:p>
            <a:endParaRPr lang="nl-NL" dirty="0"/>
          </a:p>
        </p:txBody>
      </p:sp>
      <p:sp>
        <p:nvSpPr>
          <p:cNvPr id="5" name="Tijdelijke aanduiding voor voettekst 4"/>
          <p:cNvSpPr>
            <a:spLocks noGrp="1"/>
          </p:cNvSpPr>
          <p:nvPr>
            <p:ph type="ftr" sz="quarter" idx="3"/>
          </p:nvPr>
        </p:nvSpPr>
        <p:spPr>
          <a:xfrm>
            <a:off x="624418" y="6498000"/>
            <a:ext cx="8447583" cy="216000"/>
          </a:xfrm>
          <a:prstGeom prst="rect">
            <a:avLst/>
          </a:prstGeom>
        </p:spPr>
        <p:txBody>
          <a:bodyPr vert="horz" lIns="36000" tIns="36000" rIns="36000" bIns="36000" rtlCol="0" anchor="b" anchorCtr="0"/>
          <a:lstStyle>
            <a:lvl1pPr algn="l">
              <a:defRPr sz="1000">
                <a:solidFill>
                  <a:schemeClr val="tx1">
                    <a:tint val="75000"/>
                  </a:schemeClr>
                </a:solidFill>
              </a:defRPr>
            </a:lvl1pPr>
          </a:lstStyle>
          <a:p>
            <a:endParaRPr lang="nl-NL" dirty="0"/>
          </a:p>
        </p:txBody>
      </p:sp>
      <p:sp>
        <p:nvSpPr>
          <p:cNvPr id="6" name="Tijdelijke aanduiding voor dianummer 5"/>
          <p:cNvSpPr>
            <a:spLocks noGrp="1"/>
          </p:cNvSpPr>
          <p:nvPr>
            <p:ph type="sldNum" sz="quarter" idx="4"/>
          </p:nvPr>
        </p:nvSpPr>
        <p:spPr>
          <a:xfrm>
            <a:off x="11232000" y="6498000"/>
            <a:ext cx="481633" cy="216000"/>
          </a:xfrm>
          <a:prstGeom prst="rect">
            <a:avLst/>
          </a:prstGeom>
        </p:spPr>
        <p:txBody>
          <a:bodyPr vert="horz" lIns="36000" tIns="36000" rIns="0" bIns="36000" rtlCol="0" anchor="b" anchorCtr="0"/>
          <a:lstStyle>
            <a:lvl1pPr algn="r">
              <a:defRPr sz="1000">
                <a:solidFill>
                  <a:schemeClr val="tx1">
                    <a:tint val="75000"/>
                  </a:schemeClr>
                </a:solidFill>
              </a:defRPr>
            </a:lvl1pPr>
          </a:lstStyle>
          <a:p>
            <a:fld id="{4023FC5B-98A5-49E4-B59C-E073B8952154}" type="slidenum">
              <a:rPr lang="nl-NL" smtClean="0"/>
              <a:pPr/>
              <a:t>‹nr.›</a:t>
            </a:fld>
            <a:endParaRPr lang="nl-NL" dirty="0"/>
          </a:p>
        </p:txBody>
      </p:sp>
      <p:pic>
        <p:nvPicPr>
          <p:cNvPr id="9" name="Afbeelding 8">
            <a:extLst>
              <a:ext uri="{FF2B5EF4-FFF2-40B4-BE49-F238E27FC236}">
                <a16:creationId xmlns:a16="http://schemas.microsoft.com/office/drawing/2014/main" id="{FDB2D60E-A57D-4A9C-8174-FB018699580C}"/>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 y="5580001"/>
            <a:ext cx="1828800" cy="686157"/>
          </a:xfrm>
          <a:prstGeom prst="rect">
            <a:avLst/>
          </a:prstGeom>
        </p:spPr>
      </p:pic>
    </p:spTree>
    <p:extLst>
      <p:ext uri="{BB962C8B-B14F-4D97-AF65-F5344CB8AC3E}">
        <p14:creationId xmlns:p14="http://schemas.microsoft.com/office/powerpoint/2010/main" val="2697121945"/>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Lst>
  <p:hf hdr="0" ftr="0" dt="0"/>
  <p:txStyles>
    <p:titleStyle>
      <a:lvl1pPr algn="l" defTabSz="914400" rtl="0" eaLnBrk="1" latinLnBrk="0" hangingPunct="1">
        <a:lnSpc>
          <a:spcPct val="90000"/>
        </a:lnSpc>
        <a:spcBef>
          <a:spcPct val="0"/>
        </a:spcBef>
        <a:buNone/>
        <a:defRPr sz="2800" b="1" kern="1200" spc="60" baseline="0">
          <a:solidFill>
            <a:schemeClr val="tx2"/>
          </a:solidFill>
          <a:latin typeface="+mj-lt"/>
          <a:ea typeface="+mj-ea"/>
          <a:cs typeface="+mj-cs"/>
        </a:defRPr>
      </a:lvl1pPr>
    </p:titleStyle>
    <p:bodyStyle>
      <a:lvl1pPr marL="288000" indent="-288000" algn="l" defTabSz="288000" rtl="0" eaLnBrk="1" latinLnBrk="0" hangingPunct="1">
        <a:lnSpc>
          <a:spcPct val="100000"/>
        </a:lnSpc>
        <a:spcBef>
          <a:spcPts val="1000"/>
        </a:spcBef>
        <a:buFont typeface="Arial" panose="020B0604020202020204" pitchFamily="34" charset="0"/>
        <a:buChar char="•"/>
        <a:defRPr sz="2400" kern="1200" spc="60" baseline="0">
          <a:solidFill>
            <a:schemeClr val="tx1"/>
          </a:solidFill>
          <a:latin typeface="+mn-lt"/>
          <a:ea typeface="+mn-ea"/>
          <a:cs typeface="+mn-cs"/>
        </a:defRPr>
      </a:lvl1pPr>
      <a:lvl2pPr marL="576000" indent="-288000" algn="l" defTabSz="288000" rtl="0" eaLnBrk="1" latinLnBrk="0" hangingPunct="1">
        <a:lnSpc>
          <a:spcPct val="100000"/>
        </a:lnSpc>
        <a:spcBef>
          <a:spcPts val="500"/>
        </a:spcBef>
        <a:buFont typeface="Arial" panose="020B0604020202020204" pitchFamily="34" charset="0"/>
        <a:buChar char="•"/>
        <a:defRPr sz="2000" kern="1200" spc="60" baseline="0">
          <a:solidFill>
            <a:schemeClr val="tx1"/>
          </a:solidFill>
          <a:latin typeface="+mn-lt"/>
          <a:ea typeface="+mn-ea"/>
          <a:cs typeface="+mn-cs"/>
        </a:defRPr>
      </a:lvl2pPr>
      <a:lvl3pPr marL="864000" indent="-288000" algn="l" defTabSz="288000" rtl="0" eaLnBrk="1" latinLnBrk="0" hangingPunct="1">
        <a:lnSpc>
          <a:spcPct val="100000"/>
        </a:lnSpc>
        <a:spcBef>
          <a:spcPts val="500"/>
        </a:spcBef>
        <a:buFont typeface="Arial" panose="020B0604020202020204" pitchFamily="34" charset="0"/>
        <a:buChar char="•"/>
        <a:defRPr sz="2000" kern="1200" spc="60" baseline="0">
          <a:solidFill>
            <a:schemeClr val="tx1"/>
          </a:solidFill>
          <a:latin typeface="+mn-lt"/>
          <a:ea typeface="+mn-ea"/>
          <a:cs typeface="+mn-cs"/>
        </a:defRPr>
      </a:lvl3pPr>
      <a:lvl4pPr marL="1152000" indent="-288000" algn="l" defTabSz="288000" rtl="0" eaLnBrk="1" latinLnBrk="0" hangingPunct="1">
        <a:lnSpc>
          <a:spcPct val="100000"/>
        </a:lnSpc>
        <a:spcBef>
          <a:spcPts val="500"/>
        </a:spcBef>
        <a:buFont typeface="Arial" panose="020B0604020202020204" pitchFamily="34" charset="0"/>
        <a:buChar char="•"/>
        <a:defRPr sz="2000" kern="1200" spc="60" baseline="0">
          <a:solidFill>
            <a:schemeClr val="tx1"/>
          </a:solidFill>
          <a:latin typeface="+mn-lt"/>
          <a:ea typeface="+mn-ea"/>
          <a:cs typeface="+mn-cs"/>
        </a:defRPr>
      </a:lvl4pPr>
      <a:lvl5pPr marL="1440000" indent="-288000" algn="l" defTabSz="288000" rtl="0" eaLnBrk="1" latinLnBrk="0" hangingPunct="1">
        <a:lnSpc>
          <a:spcPct val="100000"/>
        </a:lnSpc>
        <a:spcBef>
          <a:spcPts val="500"/>
        </a:spcBef>
        <a:buFont typeface="Arial" panose="020B0604020202020204" pitchFamily="34" charset="0"/>
        <a:buChar char="•"/>
        <a:defRPr sz="2000" kern="1200" spc="60" baseline="0">
          <a:solidFill>
            <a:schemeClr val="tx1"/>
          </a:solidFill>
          <a:latin typeface="+mn-lt"/>
          <a:ea typeface="+mn-ea"/>
          <a:cs typeface="+mn-cs"/>
        </a:defRPr>
      </a:lvl5pPr>
      <a:lvl6pPr marL="1440000" indent="-2880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1440000" indent="-2880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1440000" indent="-2880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1440000" indent="-2880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379">
          <p15:clr>
            <a:srgbClr val="F26B43"/>
          </p15:clr>
        </p15:guide>
        <p15:guide id="2" orient="horz" pos="2160">
          <p15:clr>
            <a:srgbClr val="F26B43"/>
          </p15:clr>
        </p15:guide>
        <p15:guide id="3" pos="393">
          <p15:clr>
            <a:srgbClr val="F26B43"/>
          </p15:clr>
        </p15:guide>
        <p15:guide id="4" orient="horz" pos="210">
          <p15:clr>
            <a:srgbClr val="F26B43"/>
          </p15:clr>
        </p15:guide>
        <p15:guide id="5" orient="horz" pos="935">
          <p15:clr>
            <a:srgbClr val="F26B43"/>
          </p15:clr>
        </p15:guide>
        <p15:guide id="6" orient="horz" pos="3475">
          <p15:clr>
            <a:srgbClr val="F26B43"/>
          </p15:clr>
        </p15:guide>
        <p15:guide id="7" pos="3840">
          <p15:clr>
            <a:srgbClr val="F26B43"/>
          </p15:clr>
        </p15:guide>
        <p15:guide id="8" pos="3537">
          <p15:clr>
            <a:srgbClr val="F26B43"/>
          </p15:clr>
        </p15:guide>
        <p15:guide id="10" pos="4143">
          <p15:clr>
            <a:srgbClr val="F26B43"/>
          </p15:clr>
        </p15:guide>
        <p15:guide id="11" orient="horz" pos="1888">
          <p15:clr>
            <a:srgbClr val="F26B43"/>
          </p15:clr>
        </p15:guide>
        <p15:guide id="12" orient="horz" pos="2432">
          <p15:clr>
            <a:srgbClr val="F26B43"/>
          </p15:clr>
        </p15:guide>
        <p15:guide id="13" orient="horz" pos="3680">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F2D0FA0B-781F-F673-D330-AB427BF3B89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F3FAB61A-407A-1D2F-2B4C-21C12111E2E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C5CFE8E6-E257-8B03-7B14-326C1E70455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EC997D-5BC5-4718-953F-86497642FC40}" type="datetimeFigureOut">
              <a:rPr lang="nl-NL" smtClean="0"/>
              <a:t>6-1-2025</a:t>
            </a:fld>
            <a:endParaRPr lang="nl-NL"/>
          </a:p>
        </p:txBody>
      </p:sp>
      <p:sp>
        <p:nvSpPr>
          <p:cNvPr id="5" name="Tijdelijke aanduiding voor voettekst 4">
            <a:extLst>
              <a:ext uri="{FF2B5EF4-FFF2-40B4-BE49-F238E27FC236}">
                <a16:creationId xmlns:a16="http://schemas.microsoft.com/office/drawing/2014/main" id="{E55F5535-5547-FD53-364E-6B5964E7005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5C4D2101-76B8-8B18-FDD2-815791CB29D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FB84EE-B881-4F85-BE18-D96C30D4DB04}" type="slidenum">
              <a:rPr lang="nl-NL" smtClean="0"/>
              <a:t>‹nr.›</a:t>
            </a:fld>
            <a:endParaRPr lang="nl-NL"/>
          </a:p>
        </p:txBody>
      </p:sp>
    </p:spTree>
    <p:extLst>
      <p:ext uri="{BB962C8B-B14F-4D97-AF65-F5344CB8AC3E}">
        <p14:creationId xmlns:p14="http://schemas.microsoft.com/office/powerpoint/2010/main" val="2663370204"/>
      </p:ext>
    </p:extLst>
  </p:cSld>
  <p:clrMap bg1="lt1" tx1="dk1" bg2="lt2" tx2="dk2" accent1="accent1" accent2="accent2" accent3="accent3" accent4="accent4" accent5="accent5" accent6="accent6" hlink="hlink" folHlink="folHlink"/>
  <p:sldLayoutIdLst>
    <p:sldLayoutId id="214748370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0DE0638C-48A2-4EF1-B281-5A8C068E96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7DC86FBF-4C70-45B1-9CC9-5D70853F773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79582286-4AB1-4009-95F9-82B22EC681D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C4A31A-84F0-4C3F-9F3B-77A4E1D7702D}" type="datetimeFigureOut">
              <a:rPr lang="nl-NL" smtClean="0"/>
              <a:t>6-1-2025</a:t>
            </a:fld>
            <a:endParaRPr lang="nl-NL"/>
          </a:p>
        </p:txBody>
      </p:sp>
      <p:sp>
        <p:nvSpPr>
          <p:cNvPr id="5" name="Tijdelijke aanduiding voor voettekst 4">
            <a:extLst>
              <a:ext uri="{FF2B5EF4-FFF2-40B4-BE49-F238E27FC236}">
                <a16:creationId xmlns:a16="http://schemas.microsoft.com/office/drawing/2014/main" id="{F51BE7B1-94CC-464B-BB1F-FF50D36EDCA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C26C6339-627B-4D25-86F9-195760AABC1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79890F-32F4-42C9-B2AD-0012409F2734}" type="slidenum">
              <a:rPr lang="nl-NL" smtClean="0"/>
              <a:t>‹nr.›</a:t>
            </a:fld>
            <a:endParaRPr lang="nl-NL"/>
          </a:p>
        </p:txBody>
      </p:sp>
    </p:spTree>
    <p:extLst>
      <p:ext uri="{BB962C8B-B14F-4D97-AF65-F5344CB8AC3E}">
        <p14:creationId xmlns:p14="http://schemas.microsoft.com/office/powerpoint/2010/main" val="1641209796"/>
      </p:ext>
    </p:extLst>
  </p:cSld>
  <p:clrMap bg1="lt1" tx1="dk1" bg2="lt2" tx2="dk2" accent1="accent1" accent2="accent2" accent3="accent3" accent4="accent4" accent5="accent5" accent6="accent6" hlink="hlink" folHlink="folHlink"/>
  <p:sldLayoutIdLst>
    <p:sldLayoutId id="214748370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xml"/><Relationship Id="rId1" Type="http://schemas.openxmlformats.org/officeDocument/2006/relationships/slideLayout" Target="../slideLayouts/slideLayout3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5.xml.rels><?xml version="1.0" encoding="UTF-8" standalone="yes"?>
<Relationships xmlns="http://schemas.openxmlformats.org/package/2006/relationships"><Relationship Id="rId2" Type="http://schemas.openxmlformats.org/officeDocument/2006/relationships/hyperlink" Target="https://www.rtvutrecht.nl/nieuws/2112488/arnee-en-tigo-19-vervoeren-vrijwillig-coronapatienten-blij-dat-we-zo-de-zorg-kunnen-ontlasten.html" TargetMode="External"/><Relationship Id="rId1" Type="http://schemas.openxmlformats.org/officeDocument/2006/relationships/slideLayout" Target="../slideLayouts/slideLayout34.xml"/></Relationships>
</file>

<file path=ppt/slides/_rels/slide16.xml.rels><?xml version="1.0" encoding="UTF-8" standalone="yes"?>
<Relationships xmlns="http://schemas.openxmlformats.org/package/2006/relationships"><Relationship Id="rId2" Type="http://schemas.openxmlformats.org/officeDocument/2006/relationships/hyperlink" Target="https://www.vrijwilligersaanzet.nl/2021/01/16/trends-vrijwilligerswerk-in-2021/" TargetMode="External"/><Relationship Id="rId1" Type="http://schemas.openxmlformats.org/officeDocument/2006/relationships/slideLayout" Target="../slideLayouts/slideLayout31.xml"/></Relationships>
</file>

<file path=ppt/slides/_rels/slide1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slideLayout" Target="../slideLayouts/slideLayout30.xml"/><Relationship Id="rId1" Type="http://schemas.openxmlformats.org/officeDocument/2006/relationships/video" Target="https://www.youtube.com/embed/-0GGWgS9rgI?feature=oembed"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el 18">
            <a:extLst>
              <a:ext uri="{FF2B5EF4-FFF2-40B4-BE49-F238E27FC236}">
                <a16:creationId xmlns:a16="http://schemas.microsoft.com/office/drawing/2014/main" id="{14E73B20-0538-4583-99A5-6DBBBDB452F7}"/>
              </a:ext>
            </a:extLst>
          </p:cNvPr>
          <p:cNvSpPr>
            <a:spLocks noGrp="1"/>
          </p:cNvSpPr>
          <p:nvPr>
            <p:ph type="ctrTitle"/>
          </p:nvPr>
        </p:nvSpPr>
        <p:spPr>
          <a:xfrm>
            <a:off x="371476" y="3873911"/>
            <a:ext cx="8676000" cy="1612489"/>
          </a:xfrm>
        </p:spPr>
        <p:txBody>
          <a:bodyPr/>
          <a:lstStyle/>
          <a:p>
            <a:r>
              <a:rPr lang="nl-NL" dirty="0"/>
              <a:t>Duurzaamheid in stad en wijk </a:t>
            </a:r>
          </a:p>
        </p:txBody>
      </p:sp>
      <p:sp>
        <p:nvSpPr>
          <p:cNvPr id="3" name="Tijdelijke aanduiding voor dianummer 2">
            <a:extLst>
              <a:ext uri="{FF2B5EF4-FFF2-40B4-BE49-F238E27FC236}">
                <a16:creationId xmlns:a16="http://schemas.microsoft.com/office/drawing/2014/main" id="{462B565B-3B96-47E8-B899-A4AF9A328060}"/>
              </a:ext>
            </a:extLst>
          </p:cNvPr>
          <p:cNvSpPr>
            <a:spLocks noGrp="1"/>
          </p:cNvSpPr>
          <p:nvPr>
            <p:ph type="sldNum" sz="quarter" idx="12"/>
          </p:nvPr>
        </p:nvSpPr>
        <p:spPr>
          <a:xfrm>
            <a:off x="370800" y="7020000"/>
            <a:ext cx="311944" cy="216000"/>
          </a:xfrm>
        </p:spPr>
        <p:txBody>
          <a:bodyPr/>
          <a:lstStyle/>
          <a:p>
            <a:fld id="{45B76B8B-DE07-48A4-9913-B57A52F2F853}" type="slidenum">
              <a:rPr lang="nl-NL" smtClean="0"/>
              <a:pPr/>
              <a:t>1</a:t>
            </a:fld>
            <a:endParaRPr lang="nl-NL" dirty="0"/>
          </a:p>
        </p:txBody>
      </p:sp>
      <p:sp>
        <p:nvSpPr>
          <p:cNvPr id="5" name="Tijdelijke aanduiding voor datum 4">
            <a:extLst>
              <a:ext uri="{FF2B5EF4-FFF2-40B4-BE49-F238E27FC236}">
                <a16:creationId xmlns:a16="http://schemas.microsoft.com/office/drawing/2014/main" id="{417BDE04-5045-40D8-A506-2EA8F4817711}"/>
              </a:ext>
            </a:extLst>
          </p:cNvPr>
          <p:cNvSpPr>
            <a:spLocks noGrp="1"/>
          </p:cNvSpPr>
          <p:nvPr>
            <p:ph type="dt" sz="half" idx="10"/>
          </p:nvPr>
        </p:nvSpPr>
        <p:spPr>
          <a:xfrm>
            <a:off x="371476" y="6325170"/>
            <a:ext cx="803274" cy="216000"/>
          </a:xfrm>
        </p:spPr>
        <p:txBody>
          <a:bodyPr/>
          <a:lstStyle/>
          <a:p>
            <a:r>
              <a:rPr lang="nl-NL" dirty="0"/>
              <a:t>1-3-2021</a:t>
            </a:r>
          </a:p>
        </p:txBody>
      </p:sp>
    </p:spTree>
    <p:extLst>
      <p:ext uri="{BB962C8B-B14F-4D97-AF65-F5344CB8AC3E}">
        <p14:creationId xmlns:p14="http://schemas.microsoft.com/office/powerpoint/2010/main" val="30605701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NL" dirty="0"/>
              <a:t>De impact die corona had &gt; Vrijwilligerswerk Rode Kruis</a:t>
            </a:r>
            <a:br>
              <a:rPr lang="nl-NL" dirty="0"/>
            </a:br>
            <a:r>
              <a:rPr lang="nl-NL" dirty="0"/>
              <a:t> </a:t>
            </a:r>
          </a:p>
        </p:txBody>
      </p:sp>
    </p:spTree>
    <p:extLst>
      <p:ext uri="{BB962C8B-B14F-4D97-AF65-F5344CB8AC3E}">
        <p14:creationId xmlns:p14="http://schemas.microsoft.com/office/powerpoint/2010/main" val="23604983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A2A750F1-DBCA-4765-859A-6049AB88EE96}"/>
              </a:ext>
            </a:extLst>
          </p:cNvPr>
          <p:cNvSpPr>
            <a:spLocks noGrp="1"/>
          </p:cNvSpPr>
          <p:nvPr>
            <p:ph type="title"/>
          </p:nvPr>
        </p:nvSpPr>
        <p:spPr>
          <a:xfrm>
            <a:off x="2020888" y="3108740"/>
            <a:ext cx="8316912" cy="830444"/>
          </a:xfrm>
        </p:spPr>
        <p:txBody>
          <a:bodyPr/>
          <a:lstStyle/>
          <a:p>
            <a:pPr algn="ctr"/>
            <a:r>
              <a:rPr lang="nl-NL" sz="3200" b="0" i="1" u="none" strike="noStrike" baseline="0" dirty="0">
                <a:solidFill>
                  <a:schemeClr val="bg1"/>
                </a:solidFill>
                <a:latin typeface="Calibri" panose="020F0502020204030204" pitchFamily="34" charset="0"/>
              </a:rPr>
              <a:t>In tijden van nood staat niemand alleen, door ieder mens die in nood is of dreigt te komen met passende hulp écht verder te brengen. </a:t>
            </a:r>
            <a:endParaRPr lang="nl-NL" sz="4400" dirty="0">
              <a:solidFill>
                <a:schemeClr val="bg1"/>
              </a:solidFill>
            </a:endParaRPr>
          </a:p>
        </p:txBody>
      </p:sp>
    </p:spTree>
    <p:extLst>
      <p:ext uri="{BB962C8B-B14F-4D97-AF65-F5344CB8AC3E}">
        <p14:creationId xmlns:p14="http://schemas.microsoft.com/office/powerpoint/2010/main" val="4915509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jdelijke aanduiding voor inhoud 7"/>
          <p:cNvSpPr>
            <a:spLocks noGrp="1"/>
          </p:cNvSpPr>
          <p:nvPr>
            <p:ph sz="quarter" idx="10"/>
          </p:nvPr>
        </p:nvSpPr>
        <p:spPr>
          <a:xfrm>
            <a:off x="1916114" y="882976"/>
            <a:ext cx="4103687" cy="4622474"/>
          </a:xfrm>
        </p:spPr>
        <p:txBody>
          <a:bodyPr>
            <a:normAutofit fontScale="70000" lnSpcReduction="20000"/>
          </a:bodyPr>
          <a:lstStyle/>
          <a:p>
            <a:pPr marL="0" indent="0">
              <a:buNone/>
            </a:pPr>
            <a:endParaRPr lang="nl-NL" sz="1800" b="0" i="0" u="none" strike="noStrike" baseline="0" dirty="0">
              <a:solidFill>
                <a:srgbClr val="000000"/>
              </a:solidFill>
              <a:latin typeface="Calibri" panose="020F0502020204030204" pitchFamily="34" charset="0"/>
            </a:endParaRPr>
          </a:p>
          <a:p>
            <a:r>
              <a:rPr lang="nl-NL" sz="2200" b="1" i="1" u="none" strike="noStrike" baseline="0" dirty="0">
                <a:solidFill>
                  <a:srgbClr val="000000"/>
                </a:solidFill>
                <a:latin typeface="Calibri" panose="020F0502020204030204" pitchFamily="34" charset="0"/>
              </a:rPr>
              <a:t>Proactief</a:t>
            </a:r>
            <a:r>
              <a:rPr lang="nl-NL" sz="2200" b="1" i="0" u="none" strike="noStrike" baseline="0" dirty="0">
                <a:solidFill>
                  <a:srgbClr val="000000"/>
                </a:solidFill>
                <a:latin typeface="Calibri" panose="020F0502020204030204" pitchFamily="34" charset="0"/>
              </a:rPr>
              <a:t>: </a:t>
            </a:r>
            <a:r>
              <a:rPr lang="nl-NL" sz="2200" b="0" i="0" u="none" strike="noStrike" baseline="0" dirty="0">
                <a:solidFill>
                  <a:srgbClr val="000000"/>
                </a:solidFill>
                <a:latin typeface="Calibri" panose="020F0502020204030204" pitchFamily="34" charset="0"/>
              </a:rPr>
              <a:t>vrijwilligers zijn, binnen de heldere structuur die het Rode Kruis hen binnen de strategie biedt, alert op de vraag of we kwetsbare groepen, landelijk en lokaal, goed op het vizier hebben en we voor hen hebben gedaan wat we kunnen. Zij moeten de juiste informatie hebben om de goede actie te kunnen ondernemen. </a:t>
            </a:r>
          </a:p>
          <a:p>
            <a:r>
              <a:rPr lang="nl-NL" sz="2200" b="1" i="1" u="none" strike="noStrike" baseline="0" dirty="0">
                <a:solidFill>
                  <a:srgbClr val="000000"/>
                </a:solidFill>
                <a:latin typeface="Calibri" panose="020F0502020204030204" pitchFamily="34" charset="0"/>
              </a:rPr>
              <a:t>Toegankelijk</a:t>
            </a:r>
            <a:r>
              <a:rPr lang="nl-NL" sz="2200" b="1" i="0" u="none" strike="noStrike" baseline="0" dirty="0">
                <a:solidFill>
                  <a:srgbClr val="000000"/>
                </a:solidFill>
                <a:latin typeface="Calibri" panose="020F0502020204030204" pitchFamily="34" charset="0"/>
              </a:rPr>
              <a:t>: </a:t>
            </a:r>
            <a:r>
              <a:rPr lang="nl-NL" sz="2200" b="0" i="0" u="none" strike="noStrike" baseline="0" dirty="0">
                <a:solidFill>
                  <a:srgbClr val="000000"/>
                </a:solidFill>
                <a:latin typeface="Calibri" panose="020F0502020204030204" pitchFamily="34" charset="0"/>
              </a:rPr>
              <a:t>onze vrijwilligers vormen een goede afspiegeling van de lokale samenleving. Zij zijn de voelsprieten in straat en buurt, hebben toegang tot de meest kwetsbare mensen en zijn voor hen altijd bereikbaar als dat nodig is. </a:t>
            </a:r>
          </a:p>
          <a:p>
            <a:r>
              <a:rPr lang="nl-NL" sz="2200" b="1" i="1" u="none" strike="noStrike" baseline="0" dirty="0">
                <a:solidFill>
                  <a:srgbClr val="000000"/>
                </a:solidFill>
                <a:latin typeface="Calibri" panose="020F0502020204030204" pitchFamily="34" charset="0"/>
              </a:rPr>
              <a:t>Wendbaar</a:t>
            </a:r>
            <a:r>
              <a:rPr lang="nl-NL" sz="2200" b="1" i="0" u="none" strike="noStrike" baseline="0" dirty="0">
                <a:solidFill>
                  <a:srgbClr val="000000"/>
                </a:solidFill>
                <a:latin typeface="Calibri" panose="020F0502020204030204" pitchFamily="34" charset="0"/>
              </a:rPr>
              <a:t> </a:t>
            </a:r>
            <a:r>
              <a:rPr lang="nl-NL" sz="2200" b="0" i="0" u="none" strike="noStrike" baseline="0" dirty="0">
                <a:solidFill>
                  <a:srgbClr val="000000"/>
                </a:solidFill>
                <a:latin typeface="Calibri" panose="020F0502020204030204" pitchFamily="34" charset="0"/>
              </a:rPr>
              <a:t>‘een beweging van georganiseerde neutrale en onpartijdige burgerhulp’. Voor innovatie van onze hulp benutten we het talent van mensen in het netwerk van onze vereniging; zeker ook dat van onze vrijwilligers. </a:t>
            </a:r>
          </a:p>
          <a:p>
            <a:pPr marL="0" indent="0">
              <a:buNone/>
            </a:pPr>
            <a:endParaRPr lang="nl-NL" dirty="0"/>
          </a:p>
        </p:txBody>
      </p:sp>
      <p:sp>
        <p:nvSpPr>
          <p:cNvPr id="6" name="Titel 5"/>
          <p:cNvSpPr>
            <a:spLocks noGrp="1"/>
          </p:cNvSpPr>
          <p:nvPr>
            <p:ph type="ctrTitle"/>
          </p:nvPr>
        </p:nvSpPr>
        <p:spPr/>
        <p:txBody>
          <a:bodyPr/>
          <a:lstStyle/>
          <a:p>
            <a:r>
              <a:rPr lang="nl-NL" b="0" dirty="0">
                <a:solidFill>
                  <a:srgbClr val="000000"/>
                </a:solidFill>
                <a:latin typeface="Calibri" panose="020F0502020204030204" pitchFamily="34" charset="0"/>
              </a:rPr>
              <a:t>Strategie</a:t>
            </a:r>
            <a:endParaRPr lang="nl-NL" dirty="0"/>
          </a:p>
        </p:txBody>
      </p:sp>
      <p:pic>
        <p:nvPicPr>
          <p:cNvPr id="9" name="Tijdelijke aanduiding voor afbeelding 8" descr="Afbeelding met persoon, buiten, person, jongen&#10;&#10;Automatisch gegenereerde beschrijving">
            <a:extLst>
              <a:ext uri="{FF2B5EF4-FFF2-40B4-BE49-F238E27FC236}">
                <a16:creationId xmlns:a16="http://schemas.microsoft.com/office/drawing/2014/main" id="{AD5E7468-B7D0-4A98-BAF0-874CC0E84240}"/>
              </a:ext>
            </a:extLst>
          </p:cNvPr>
          <p:cNvPicPr>
            <a:picLocks noGrp="1" noChangeAspect="1"/>
          </p:cNvPicPr>
          <p:nvPr>
            <p:ph type="pic" sz="quarter" idx="11"/>
          </p:nvPr>
        </p:nvPicPr>
        <p:blipFill>
          <a:blip r:embed="rId3" cstate="screen">
            <a:extLst>
              <a:ext uri="{28A0092B-C50C-407E-A947-70E740481C1C}">
                <a14:useLocalDpi xmlns:a14="http://schemas.microsoft.com/office/drawing/2010/main"/>
              </a:ext>
            </a:extLst>
          </a:blip>
          <a:srcRect/>
          <a:stretch>
            <a:fillRect/>
          </a:stretch>
        </p:blipFill>
        <p:spPr>
          <a:xfrm rot="16200000">
            <a:off x="5132388" y="1322389"/>
            <a:ext cx="6858000" cy="4211637"/>
          </a:xfrm>
        </p:spPr>
      </p:pic>
    </p:spTree>
    <p:extLst>
      <p:ext uri="{BB962C8B-B14F-4D97-AF65-F5344CB8AC3E}">
        <p14:creationId xmlns:p14="http://schemas.microsoft.com/office/powerpoint/2010/main" val="20827334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jdelijke aanduiding voor inhoud 7"/>
          <p:cNvSpPr>
            <a:spLocks noGrp="1"/>
          </p:cNvSpPr>
          <p:nvPr>
            <p:ph sz="quarter" idx="10"/>
          </p:nvPr>
        </p:nvSpPr>
        <p:spPr>
          <a:xfrm>
            <a:off x="1992314" y="897310"/>
            <a:ext cx="7875587" cy="4817690"/>
          </a:xfrm>
        </p:spPr>
        <p:txBody>
          <a:bodyPr>
            <a:normAutofit lnSpcReduction="10000"/>
          </a:bodyPr>
          <a:lstStyle/>
          <a:p>
            <a:r>
              <a:rPr lang="nl-NL" sz="1800" b="1" i="1" u="none" strike="noStrike" baseline="0" dirty="0">
                <a:solidFill>
                  <a:srgbClr val="000000"/>
                </a:solidFill>
                <a:latin typeface="Arial" panose="020B0604020202020204" pitchFamily="34" charset="0"/>
                <a:cs typeface="Arial" panose="020B0604020202020204" pitchFamily="34" charset="0"/>
              </a:rPr>
              <a:t>Behulpzaam </a:t>
            </a:r>
            <a:endParaRPr lang="nl-NL" sz="1800" b="1" i="0" u="none" strike="noStrike" baseline="0" dirty="0">
              <a:solidFill>
                <a:srgbClr val="000000"/>
              </a:solidFill>
              <a:latin typeface="Arial" panose="020B0604020202020204" pitchFamily="34" charset="0"/>
              <a:cs typeface="Arial" panose="020B0604020202020204" pitchFamily="34" charset="0"/>
            </a:endParaRPr>
          </a:p>
          <a:p>
            <a:pPr marL="0" indent="0">
              <a:buNone/>
            </a:pPr>
            <a:r>
              <a:rPr lang="nl-NL" sz="1800" b="0" i="0" u="none" strike="noStrike" baseline="0" dirty="0">
                <a:solidFill>
                  <a:srgbClr val="000000"/>
                </a:solidFill>
                <a:latin typeface="Arial" panose="020B0604020202020204" pitchFamily="34" charset="0"/>
                <a:cs typeface="Arial" panose="020B0604020202020204" pitchFamily="34" charset="0"/>
              </a:rPr>
              <a:t>Een vrijwilliger is </a:t>
            </a:r>
            <a:r>
              <a:rPr lang="nl-NL" sz="1800" b="1" i="0" u="none" strike="noStrike" baseline="0" dirty="0">
                <a:solidFill>
                  <a:srgbClr val="000000"/>
                </a:solidFill>
                <a:latin typeface="Arial" panose="020B0604020202020204" pitchFamily="34" charset="0"/>
                <a:cs typeface="Arial" panose="020B0604020202020204" pitchFamily="34" charset="0"/>
              </a:rPr>
              <a:t>gericht op de hulpvraag </a:t>
            </a:r>
            <a:r>
              <a:rPr lang="nl-NL" sz="1800" b="0" i="0" u="none" strike="noStrike" baseline="0" dirty="0">
                <a:solidFill>
                  <a:srgbClr val="000000"/>
                </a:solidFill>
                <a:latin typeface="Arial" panose="020B0604020202020204" pitchFamily="34" charset="0"/>
                <a:cs typeface="Arial" panose="020B0604020202020204" pitchFamily="34" charset="0"/>
              </a:rPr>
              <a:t>van een kwetsbaar individu. Denkt niet vanuit aanbod, maar vanuit vraag. En voelt zich door het Rode Kruis gesteund om daarin eigen verantwoordelijkheid te nemen, binnen duidelijke kaders. </a:t>
            </a:r>
          </a:p>
          <a:p>
            <a:r>
              <a:rPr lang="nl-NL" sz="1800" b="1" i="1" u="none" strike="noStrike" baseline="0" dirty="0">
                <a:solidFill>
                  <a:srgbClr val="000000"/>
                </a:solidFill>
                <a:latin typeface="Arial" panose="020B0604020202020204" pitchFamily="34" charset="0"/>
                <a:cs typeface="Arial" panose="020B0604020202020204" pitchFamily="34" charset="0"/>
              </a:rPr>
              <a:t>Bevoegd </a:t>
            </a:r>
            <a:endParaRPr lang="nl-NL" sz="1800" b="1" i="0" u="none" strike="noStrike" baseline="0" dirty="0">
              <a:solidFill>
                <a:srgbClr val="000000"/>
              </a:solidFill>
              <a:latin typeface="Arial" panose="020B0604020202020204" pitchFamily="34" charset="0"/>
              <a:cs typeface="Arial" panose="020B0604020202020204" pitchFamily="34" charset="0"/>
            </a:endParaRPr>
          </a:p>
          <a:p>
            <a:pPr marL="0" indent="0">
              <a:buNone/>
            </a:pPr>
            <a:r>
              <a:rPr lang="nl-NL" sz="1800" b="0" i="0" u="none" strike="noStrike" baseline="0" dirty="0">
                <a:solidFill>
                  <a:srgbClr val="000000"/>
                </a:solidFill>
                <a:latin typeface="Arial" panose="020B0604020202020204" pitchFamily="34" charset="0"/>
                <a:cs typeface="Arial" panose="020B0604020202020204" pitchFamily="34" charset="0"/>
              </a:rPr>
              <a:t>Een vrijwilliger is </a:t>
            </a:r>
            <a:r>
              <a:rPr lang="nl-NL" sz="1800" b="1" i="0" u="none" strike="noStrike" baseline="0" dirty="0">
                <a:solidFill>
                  <a:srgbClr val="000000"/>
                </a:solidFill>
                <a:latin typeface="Arial" panose="020B0604020202020204" pitchFamily="34" charset="0"/>
                <a:cs typeface="Arial" panose="020B0604020202020204" pitchFamily="34" charset="0"/>
              </a:rPr>
              <a:t>adequaat opgeleid </a:t>
            </a:r>
            <a:r>
              <a:rPr lang="nl-NL" sz="1800" b="0" i="0" u="none" strike="noStrike" baseline="0" dirty="0">
                <a:solidFill>
                  <a:srgbClr val="000000"/>
                </a:solidFill>
                <a:latin typeface="Arial" panose="020B0604020202020204" pitchFamily="34" charset="0"/>
                <a:cs typeface="Arial" panose="020B0604020202020204" pitchFamily="34" charset="0"/>
              </a:rPr>
              <a:t>om datgene te doen wat van haar gevraagd wordt. We zorgen als Rode Kruis voor zo goed mogelijk op maat gemaakte training en opleiding, rekening houden met de competenties van vrijwilligers. Daarbij hebben we oog voor de persoonlijke ontwikkeling van de vrijwilliger en vaardigheden op het gebied van samenwerken. </a:t>
            </a:r>
          </a:p>
          <a:p>
            <a:r>
              <a:rPr lang="nl-NL" sz="1800" b="1" i="1" u="none" strike="noStrike" baseline="0" dirty="0">
                <a:solidFill>
                  <a:srgbClr val="000000"/>
                </a:solidFill>
                <a:latin typeface="Arial" panose="020B0604020202020204" pitchFamily="34" charset="0"/>
                <a:cs typeface="Arial" panose="020B0604020202020204" pitchFamily="34" charset="0"/>
              </a:rPr>
              <a:t>Bekwaam </a:t>
            </a:r>
            <a:endParaRPr lang="nl-NL" sz="1800" b="1" i="0" u="none" strike="noStrike" baseline="0" dirty="0">
              <a:solidFill>
                <a:srgbClr val="000000"/>
              </a:solidFill>
              <a:latin typeface="Arial" panose="020B0604020202020204" pitchFamily="34" charset="0"/>
              <a:cs typeface="Arial" panose="020B0604020202020204" pitchFamily="34" charset="0"/>
            </a:endParaRPr>
          </a:p>
          <a:p>
            <a:pPr marL="0" indent="0">
              <a:buNone/>
            </a:pPr>
            <a:r>
              <a:rPr lang="nl-NL" sz="1800" b="0" i="0" u="none" strike="noStrike" baseline="0" dirty="0">
                <a:solidFill>
                  <a:srgbClr val="000000"/>
                </a:solidFill>
                <a:latin typeface="Arial" panose="020B0604020202020204" pitchFamily="34" charset="0"/>
                <a:cs typeface="Arial" panose="020B0604020202020204" pitchFamily="34" charset="0"/>
              </a:rPr>
              <a:t>Een vrijwilliger is </a:t>
            </a:r>
            <a:r>
              <a:rPr lang="nl-NL" sz="1800" b="1" i="0" u="none" strike="noStrike" baseline="0" dirty="0">
                <a:solidFill>
                  <a:srgbClr val="000000"/>
                </a:solidFill>
                <a:latin typeface="Arial" panose="020B0604020202020204" pitchFamily="34" charset="0"/>
                <a:cs typeface="Arial" panose="020B0604020202020204" pitchFamily="34" charset="0"/>
              </a:rPr>
              <a:t>ervaren </a:t>
            </a:r>
            <a:r>
              <a:rPr lang="nl-NL" sz="1800" b="0" i="0" u="none" strike="noStrike" baseline="0" dirty="0">
                <a:solidFill>
                  <a:srgbClr val="000000"/>
                </a:solidFill>
                <a:latin typeface="Arial" panose="020B0604020202020204" pitchFamily="34" charset="0"/>
                <a:cs typeface="Arial" panose="020B0604020202020204" pitchFamily="34" charset="0"/>
              </a:rPr>
              <a:t>in de hulpverlening die zij verricht. We faciliteren haar om de uren te maken die nodig zijn om bekwaamheid op te doen. </a:t>
            </a:r>
          </a:p>
        </p:txBody>
      </p:sp>
      <p:sp>
        <p:nvSpPr>
          <p:cNvPr id="6" name="Titel 5"/>
          <p:cNvSpPr>
            <a:spLocks noGrp="1"/>
          </p:cNvSpPr>
          <p:nvPr>
            <p:ph type="ctrTitle"/>
          </p:nvPr>
        </p:nvSpPr>
        <p:spPr/>
        <p:txBody>
          <a:bodyPr/>
          <a:lstStyle/>
          <a:p>
            <a:r>
              <a:rPr lang="nl-NL" dirty="0"/>
              <a:t>7 B’s</a:t>
            </a:r>
          </a:p>
        </p:txBody>
      </p:sp>
    </p:spTree>
    <p:extLst>
      <p:ext uri="{BB962C8B-B14F-4D97-AF65-F5344CB8AC3E}">
        <p14:creationId xmlns:p14="http://schemas.microsoft.com/office/powerpoint/2010/main" val="18586460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120F7BAB-43D7-445A-909B-EABC3748E4C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23FC5B-98A5-49E4-B59C-E073B8952154}" type="slidenum">
              <a:rPr kumimoji="0" lang="nl-NL" sz="10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nl-NL" sz="1000" b="0" i="0" u="none" strike="noStrike" kern="1200" cap="none" spc="0" normalizeH="0" baseline="0" noProof="0" dirty="0">
              <a:ln>
                <a:noFill/>
              </a:ln>
              <a:solidFill>
                <a:srgbClr val="000000">
                  <a:tint val="75000"/>
                </a:srgbClr>
              </a:solidFill>
              <a:effectLst/>
              <a:uLnTx/>
              <a:uFillTx/>
              <a:latin typeface="Calibri" panose="020F0502020204030204"/>
              <a:ea typeface="+mn-ea"/>
              <a:cs typeface="+mn-cs"/>
            </a:endParaRPr>
          </a:p>
        </p:txBody>
      </p:sp>
      <p:sp>
        <p:nvSpPr>
          <p:cNvPr id="6" name="Tekstvak 5">
            <a:extLst>
              <a:ext uri="{FF2B5EF4-FFF2-40B4-BE49-F238E27FC236}">
                <a16:creationId xmlns:a16="http://schemas.microsoft.com/office/drawing/2014/main" id="{0CFDDDEC-5D8B-4C3B-B899-935751AA84B9}"/>
              </a:ext>
            </a:extLst>
          </p:cNvPr>
          <p:cNvSpPr txBox="1"/>
          <p:nvPr/>
        </p:nvSpPr>
        <p:spPr>
          <a:xfrm>
            <a:off x="2033588" y="763698"/>
            <a:ext cx="8124825" cy="4524315"/>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800" b="1"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Bereid </a:t>
            </a:r>
            <a:endParaRPr kumimoji="0" lang="nl-NL" sz="1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Een vrijwilliger wil zich zoveel mogelijk </a:t>
            </a:r>
            <a:r>
              <a:rPr kumimoji="0" lang="nl-NL" sz="1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flexibel inzetten </a:t>
            </a:r>
            <a:r>
              <a:rPr kumimoji="0" lang="nl-NL"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en de hulpverlening van het Rode Kruis is zo ingericht dat dat ook mogelijk is. Flexibel kan zowel binnen als buiten de primaire rol van een vrijwilliger zijn.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800" b="1"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Bewust </a:t>
            </a:r>
            <a:endParaRPr kumimoji="0" lang="nl-NL" sz="1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Een vrijwilliger kent haar </a:t>
            </a:r>
            <a:r>
              <a:rPr kumimoji="0" lang="nl-NL" sz="1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vermogens – en onvermogens</a:t>
            </a:r>
            <a:r>
              <a:rPr kumimoji="0" lang="nl-NL"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Het Rode Kruis is een lerende organisatie waarin mensen fouten durven te erkennen en ervan leren.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800" b="1"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Betrokken </a:t>
            </a:r>
            <a:endParaRPr kumimoji="0" lang="nl-NL" sz="1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Een vrijwilliger is een </a:t>
            </a:r>
            <a:r>
              <a:rPr kumimoji="0" lang="nl-NL" sz="1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ambassadeur </a:t>
            </a:r>
            <a:r>
              <a:rPr kumimoji="0" lang="nl-NL"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van het Rode Kruis in de breedste zin des </a:t>
            </a:r>
            <a:r>
              <a:rPr kumimoji="0" lang="nl-NL" sz="18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woords</a:t>
            </a:r>
            <a:r>
              <a:rPr kumimoji="0" lang="nl-NL"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en voelt zich betrokken bij de missie van het Rode Kruis en de internationale Rode Kruisbeweging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800" b="1"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Begripvol </a:t>
            </a:r>
            <a:endParaRPr kumimoji="0" lang="nl-NL" sz="1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Iedere vrijwilliger draagt bij aan een </a:t>
            </a:r>
            <a:r>
              <a:rPr kumimoji="0" lang="nl-NL" sz="1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open cultuur</a:t>
            </a:r>
            <a:r>
              <a:rPr kumimoji="0" lang="nl-NL"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waarin rekening met elkaar wordt gehouden, maar waarin mensen ook constructief aangesproken kunnen worden op verbeterpunten </a:t>
            </a:r>
            <a:endParaRPr kumimoji="0" lang="nl-NL"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8" name="Tekstvak 7">
            <a:extLst>
              <a:ext uri="{FF2B5EF4-FFF2-40B4-BE49-F238E27FC236}">
                <a16:creationId xmlns:a16="http://schemas.microsoft.com/office/drawing/2014/main" id="{25CE1795-7BB0-498D-BB5F-F52F08BDEFEE}"/>
              </a:ext>
            </a:extLst>
          </p:cNvPr>
          <p:cNvSpPr txBox="1"/>
          <p:nvPr/>
        </p:nvSpPr>
        <p:spPr>
          <a:xfrm>
            <a:off x="6905624" y="5586472"/>
            <a:ext cx="2886076" cy="1015663"/>
          </a:xfrm>
          <a:prstGeom prst="rect">
            <a:avLst/>
          </a:prstGeom>
          <a:solidFill>
            <a:schemeClr val="accent6"/>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Calibri" panose="020F0502020204030204"/>
                <a:ea typeface="+mn-ea"/>
                <a:cs typeface="+mn-cs"/>
              </a:rPr>
              <a:t>Wat vinden jullie belangrijk? Welke B? Waarom?</a:t>
            </a:r>
          </a:p>
        </p:txBody>
      </p:sp>
    </p:spTree>
    <p:extLst>
      <p:ext uri="{BB962C8B-B14F-4D97-AF65-F5344CB8AC3E}">
        <p14:creationId xmlns:p14="http://schemas.microsoft.com/office/powerpoint/2010/main" val="31818698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inhoud 4">
            <a:extLst>
              <a:ext uri="{FF2B5EF4-FFF2-40B4-BE49-F238E27FC236}">
                <a16:creationId xmlns:a16="http://schemas.microsoft.com/office/drawing/2014/main" id="{03BA62BF-E5E4-44C2-A440-3A76638D6172}"/>
              </a:ext>
            </a:extLst>
          </p:cNvPr>
          <p:cNvSpPr>
            <a:spLocks noGrp="1"/>
          </p:cNvSpPr>
          <p:nvPr>
            <p:ph sz="quarter" idx="10"/>
          </p:nvPr>
        </p:nvSpPr>
        <p:spPr>
          <a:xfrm>
            <a:off x="624418" y="1535181"/>
            <a:ext cx="5958990" cy="2658837"/>
          </a:xfrm>
        </p:spPr>
        <p:txBody>
          <a:bodyPr>
            <a:normAutofit fontScale="92500" lnSpcReduction="10000"/>
          </a:bodyPr>
          <a:lstStyle/>
          <a:p>
            <a:r>
              <a:rPr lang="nl-NL" dirty="0"/>
              <a:t>Ondersteunen </a:t>
            </a:r>
            <a:r>
              <a:rPr lang="nl-NL" dirty="0" err="1"/>
              <a:t>VVT’s</a:t>
            </a:r>
            <a:r>
              <a:rPr lang="nl-NL" dirty="0"/>
              <a:t> (verpleeg- en verzorgingstehuizen) </a:t>
            </a:r>
          </a:p>
          <a:p>
            <a:r>
              <a:rPr lang="nl-NL" dirty="0"/>
              <a:t>Ondersteunen GGD teststraten</a:t>
            </a:r>
          </a:p>
          <a:p>
            <a:r>
              <a:rPr lang="nl-NL" dirty="0"/>
              <a:t>Ondersteunen GGD vaccinatiestraten</a:t>
            </a:r>
          </a:p>
          <a:p>
            <a:r>
              <a:rPr lang="nl-NL" dirty="0"/>
              <a:t>Ziekenhuizen</a:t>
            </a:r>
          </a:p>
          <a:p>
            <a:r>
              <a:rPr lang="nl-NL" dirty="0"/>
              <a:t>Bezoekersregelingen</a:t>
            </a:r>
          </a:p>
          <a:p>
            <a:r>
              <a:rPr lang="nl-NL" dirty="0"/>
              <a:t>Voedsel en onderdak </a:t>
            </a:r>
          </a:p>
          <a:p>
            <a:endParaRPr lang="nl-NL" dirty="0"/>
          </a:p>
        </p:txBody>
      </p:sp>
      <p:sp>
        <p:nvSpPr>
          <p:cNvPr id="2" name="Titel 1">
            <a:extLst>
              <a:ext uri="{FF2B5EF4-FFF2-40B4-BE49-F238E27FC236}">
                <a16:creationId xmlns:a16="http://schemas.microsoft.com/office/drawing/2014/main" id="{57269561-9040-4661-9BFF-C97CE1BAB8F3}"/>
              </a:ext>
            </a:extLst>
          </p:cNvPr>
          <p:cNvSpPr>
            <a:spLocks noGrp="1"/>
          </p:cNvSpPr>
          <p:nvPr>
            <p:ph type="title"/>
          </p:nvPr>
        </p:nvSpPr>
        <p:spPr/>
        <p:txBody>
          <a:bodyPr/>
          <a:lstStyle/>
          <a:p>
            <a:r>
              <a:rPr lang="nl-NL" dirty="0"/>
              <a:t>Wat doet het Rode Kruis CoVid-19</a:t>
            </a:r>
          </a:p>
        </p:txBody>
      </p:sp>
      <p:sp>
        <p:nvSpPr>
          <p:cNvPr id="3" name="Tijdelijke aanduiding voor dianummer 2">
            <a:extLst>
              <a:ext uri="{FF2B5EF4-FFF2-40B4-BE49-F238E27FC236}">
                <a16:creationId xmlns:a16="http://schemas.microsoft.com/office/drawing/2014/main" id="{9A35CCA8-F49E-4928-94B7-7D705D2269A1}"/>
              </a:ext>
            </a:extLst>
          </p:cNvPr>
          <p:cNvSpPr>
            <a:spLocks noGrp="1"/>
          </p:cNvSpPr>
          <p:nvPr>
            <p:ph type="sldNum" sz="quarter"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23FC5B-98A5-49E4-B59C-E073B8952154}" type="slidenum">
              <a:rPr kumimoji="0" lang="nl-NL" sz="10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nl-NL" sz="1000" b="0" i="0" u="none" strike="noStrike" kern="1200" cap="none" spc="0" normalizeH="0" baseline="0" noProof="0" dirty="0">
              <a:ln>
                <a:noFill/>
              </a:ln>
              <a:solidFill>
                <a:srgbClr val="000000">
                  <a:tint val="75000"/>
                </a:srgbClr>
              </a:solidFill>
              <a:effectLst/>
              <a:uLnTx/>
              <a:uFillTx/>
              <a:latin typeface="Calibri" panose="020F0502020204030204"/>
              <a:ea typeface="+mn-ea"/>
              <a:cs typeface="+mn-cs"/>
            </a:endParaRPr>
          </a:p>
        </p:txBody>
      </p:sp>
      <p:sp>
        <p:nvSpPr>
          <p:cNvPr id="8" name="Tekstvak 7">
            <a:extLst>
              <a:ext uri="{FF2B5EF4-FFF2-40B4-BE49-F238E27FC236}">
                <a16:creationId xmlns:a16="http://schemas.microsoft.com/office/drawing/2014/main" id="{35582CD6-C21D-434B-AE5A-02F14D563FD9}"/>
              </a:ext>
            </a:extLst>
          </p:cNvPr>
          <p:cNvSpPr txBox="1"/>
          <p:nvPr/>
        </p:nvSpPr>
        <p:spPr>
          <a:xfrm>
            <a:off x="5748292" y="5156074"/>
            <a:ext cx="5483708"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rgbClr val="000000"/>
                </a:solidFill>
                <a:effectLst/>
                <a:uLnTx/>
                <a:uFillTx/>
                <a:latin typeface="Calibri" panose="020F0502020204030204"/>
                <a:ea typeface="+mn-ea"/>
                <a:cs typeface="+mn-cs"/>
                <a:hlinkClick r:id="rId2"/>
              </a:rPr>
              <a:t>https://www.rtvutrecht.nl/nieuws/2112488/arnee-en-tigo-19-vervoeren-vrijwillig-coronapatienten-blij-dat-we-zo-de-zorg-kunnen-ontlasten.html</a:t>
            </a:r>
            <a:r>
              <a:rPr kumimoji="0" lang="nl-NL" sz="1800" b="0" i="0" u="none" strike="noStrike" kern="1200" cap="none" spc="0" normalizeH="0" baseline="0" noProof="0" dirty="0">
                <a:ln>
                  <a:noFill/>
                </a:ln>
                <a:solidFill>
                  <a:srgbClr val="000000"/>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40262071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44AC7EA8-D941-4777-8C27-1884CD97746F}"/>
              </a:ext>
            </a:extLst>
          </p:cNvPr>
          <p:cNvSpPr txBox="1"/>
          <p:nvPr/>
        </p:nvSpPr>
        <p:spPr>
          <a:xfrm>
            <a:off x="713133" y="1277904"/>
            <a:ext cx="10090702" cy="5078313"/>
          </a:xfrm>
          <a:prstGeom prst="rect">
            <a:avLst/>
          </a:prstGeom>
          <a:noFill/>
        </p:spPr>
        <p:txBody>
          <a:bodyPr wrap="square">
            <a:spAutoFit/>
          </a:bodyPr>
          <a:lstStyle/>
          <a:p>
            <a:pPr marL="0" marR="0" lvl="0" indent="0" algn="l" defTabSz="914400" rtl="0" eaLnBrk="1" fontAlgn="base" latinLnBrk="0" hangingPunct="1">
              <a:lnSpc>
                <a:spcPct val="100000"/>
              </a:lnSpc>
              <a:spcBef>
                <a:spcPts val="0"/>
              </a:spcBef>
              <a:spcAft>
                <a:spcPts val="0"/>
              </a:spcAft>
              <a:buClrTx/>
              <a:buSzTx/>
              <a:buFont typeface="+mj-lt"/>
              <a:buAutoNum type="arabicPeriod"/>
              <a:tabLst/>
              <a:defRPr/>
            </a:pPr>
            <a:r>
              <a:rPr kumimoji="0" lang="nl-NL" sz="1800" b="1" i="0" u="none" strike="noStrike" kern="1200" cap="none" spc="0" normalizeH="0" baseline="0" noProof="0" dirty="0">
                <a:ln>
                  <a:noFill/>
                </a:ln>
                <a:solidFill>
                  <a:srgbClr val="FF6600"/>
                </a:solidFill>
                <a:effectLst/>
                <a:uLnTx/>
                <a:uFillTx/>
                <a:latin typeface="Calibri" panose="020F0502020204030204"/>
                <a:ea typeface="+mn-ea"/>
                <a:cs typeface="+mn-cs"/>
              </a:rPr>
              <a:t>Transitie Corona tijdperk naar post Corona tijdperk</a:t>
            </a:r>
            <a:r>
              <a:rPr kumimoji="0" lang="nl-NL" sz="1800" b="0" i="0" u="none" strike="noStrike" kern="1200" cap="none" spc="0" normalizeH="0" baseline="0" noProof="0" dirty="0">
                <a:ln>
                  <a:noFill/>
                </a:ln>
                <a:solidFill>
                  <a:srgbClr val="000099"/>
                </a:solidFill>
                <a:effectLst/>
                <a:uLnTx/>
                <a:uFillTx/>
                <a:latin typeface="Calibri" panose="020F0502020204030204"/>
                <a:ea typeface="+mn-ea"/>
                <a:cs typeface="+mn-cs"/>
              </a:rPr>
              <a:t>:</a:t>
            </a:r>
            <a:br>
              <a:rPr kumimoji="0" lang="nl-NL" sz="1800" b="0" i="0" u="none" strike="noStrike" kern="1200" cap="none" spc="0" normalizeH="0" baseline="0" noProof="0" dirty="0">
                <a:ln>
                  <a:noFill/>
                </a:ln>
                <a:solidFill>
                  <a:srgbClr val="000099"/>
                </a:solidFill>
                <a:effectLst/>
                <a:uLnTx/>
                <a:uFillTx/>
                <a:latin typeface="Calibri" panose="020F0502020204030204"/>
                <a:ea typeface="+mn-ea"/>
                <a:cs typeface="+mn-cs"/>
              </a:rPr>
            </a:br>
            <a:r>
              <a:rPr kumimoji="0" lang="nl-NL" sz="1800" b="0" i="0" u="none" strike="noStrike" kern="1200" cap="none" spc="0" normalizeH="0" baseline="0" noProof="0" dirty="0">
                <a:ln>
                  <a:noFill/>
                </a:ln>
                <a:solidFill>
                  <a:srgbClr val="000099"/>
                </a:solidFill>
                <a:effectLst/>
                <a:uLnTx/>
                <a:uFillTx/>
                <a:latin typeface="Calibri" panose="020F0502020204030204"/>
                <a:ea typeface="+mn-ea"/>
                <a:cs typeface="+mn-cs"/>
              </a:rPr>
              <a:t>Er zullen als gevolg van Corona ook nieuwe vrijwilligers bij komen. Maar 1 ding staat vast: als we uit de Corona pandemie komen zal er veel gedaan moeten worden om alles zoals het liep rondom vrijwilligersinzet weer goed op de rails te krijgen.</a:t>
            </a:r>
            <a:br>
              <a:rPr kumimoji="0" lang="nl-NL" sz="1800" b="0" i="0" u="none" strike="noStrike" kern="1200" cap="none" spc="0" normalizeH="0" baseline="0" noProof="0" dirty="0">
                <a:ln>
                  <a:noFill/>
                </a:ln>
                <a:solidFill>
                  <a:srgbClr val="000099"/>
                </a:solidFill>
                <a:effectLst/>
                <a:uLnTx/>
                <a:uFillTx/>
                <a:latin typeface="Calibri" panose="020F0502020204030204"/>
                <a:ea typeface="+mn-ea"/>
                <a:cs typeface="+mn-cs"/>
              </a:rPr>
            </a:br>
            <a:r>
              <a:rPr kumimoji="0" lang="nl-NL" sz="1800" b="0" i="0" u="none" strike="noStrike" kern="1200" cap="none" spc="0" normalizeH="0" baseline="0" noProof="0" dirty="0">
                <a:ln>
                  <a:noFill/>
                </a:ln>
                <a:solidFill>
                  <a:srgbClr val="000099"/>
                </a:solidFill>
                <a:effectLst/>
                <a:uLnTx/>
                <a:uFillTx/>
                <a:latin typeface="Calibri" panose="020F0502020204030204"/>
                <a:ea typeface="+mn-ea"/>
                <a:cs typeface="+mn-cs"/>
              </a:rPr>
              <a:t>2. </a:t>
            </a:r>
            <a:r>
              <a:rPr kumimoji="0" lang="nl-NL" sz="1800" b="1" i="0" u="none" strike="noStrike" kern="1200" cap="none" spc="0" normalizeH="0" baseline="0" noProof="0" dirty="0">
                <a:ln>
                  <a:noFill/>
                </a:ln>
                <a:solidFill>
                  <a:srgbClr val="FF6600"/>
                </a:solidFill>
                <a:effectLst/>
                <a:uLnTx/>
                <a:uFillTx/>
                <a:latin typeface="Calibri" panose="020F0502020204030204"/>
                <a:ea typeface="+mn-ea"/>
                <a:cs typeface="+mn-cs"/>
              </a:rPr>
              <a:t>Nieuwe vormen van vrijwilligerswerk, ook digitaal.</a:t>
            </a:r>
            <a:br>
              <a:rPr kumimoji="0" lang="nl-NL" sz="1800" b="0" i="0" u="none" strike="noStrike" kern="1200" cap="none" spc="0" normalizeH="0" baseline="0" noProof="0" dirty="0">
                <a:ln>
                  <a:noFill/>
                </a:ln>
                <a:solidFill>
                  <a:srgbClr val="000099"/>
                </a:solidFill>
                <a:effectLst/>
                <a:uLnTx/>
                <a:uFillTx/>
                <a:latin typeface="Calibri" panose="020F0502020204030204"/>
                <a:ea typeface="+mn-ea"/>
                <a:cs typeface="+mn-cs"/>
              </a:rPr>
            </a:br>
            <a:r>
              <a:rPr kumimoji="0" lang="nl-NL" sz="1800" b="0" i="0" u="none" strike="noStrike" kern="1200" cap="none" spc="0" normalizeH="0" baseline="0" noProof="0" dirty="0">
                <a:ln>
                  <a:noFill/>
                </a:ln>
                <a:solidFill>
                  <a:srgbClr val="000099"/>
                </a:solidFill>
                <a:effectLst/>
                <a:uLnTx/>
                <a:uFillTx/>
                <a:latin typeface="Calibri" panose="020F0502020204030204"/>
                <a:ea typeface="+mn-ea"/>
                <a:cs typeface="+mn-cs"/>
              </a:rPr>
              <a:t>De gevolgen van de COVID19 pandemie voor de inzet van vrijwilligers zijn duidelijk zichtbaar: vrijwilligers worden niet, ten dele en vaak op aangepaste wijze ingezet. Waar eerst vrijwilligers “fysiek” werden ingezet is dit nu ook digitaal. </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rgbClr val="000099"/>
                </a:solidFill>
                <a:effectLst/>
                <a:uLnTx/>
                <a:uFillTx/>
                <a:latin typeface="Calibri" panose="020F0502020204030204"/>
                <a:ea typeface="+mn-ea"/>
                <a:cs typeface="+mn-cs"/>
              </a:rPr>
              <a:t>3. </a:t>
            </a:r>
            <a:r>
              <a:rPr kumimoji="0" lang="nl-NL" sz="1800" b="1" i="0" u="none" strike="noStrike" kern="1200" cap="none" spc="0" normalizeH="0" baseline="0" noProof="0" dirty="0">
                <a:ln>
                  <a:noFill/>
                </a:ln>
                <a:solidFill>
                  <a:srgbClr val="FF6600"/>
                </a:solidFill>
                <a:effectLst/>
                <a:uLnTx/>
                <a:uFillTx/>
                <a:latin typeface="Calibri" panose="020F0502020204030204"/>
                <a:ea typeface="+mn-ea"/>
                <a:cs typeface="+mn-cs"/>
              </a:rPr>
              <a:t>Meer animo voor kortdurend vrijwilligerswerk.</a:t>
            </a:r>
            <a:br>
              <a:rPr kumimoji="0" lang="nl-NL" sz="1800" b="0" i="0" u="none" strike="noStrike" kern="1200" cap="none" spc="0" normalizeH="0" baseline="0" noProof="0" dirty="0">
                <a:ln>
                  <a:noFill/>
                </a:ln>
                <a:solidFill>
                  <a:srgbClr val="000099"/>
                </a:solidFill>
                <a:effectLst/>
                <a:uLnTx/>
                <a:uFillTx/>
                <a:latin typeface="Calibri" panose="020F0502020204030204"/>
                <a:ea typeface="+mn-ea"/>
                <a:cs typeface="+mn-cs"/>
              </a:rPr>
            </a:br>
            <a:r>
              <a:rPr kumimoji="0" lang="nl-NL" sz="1800" b="0" i="0" u="none" strike="noStrike" kern="1200" cap="none" spc="0" normalizeH="0" baseline="0" noProof="0" dirty="0">
                <a:ln>
                  <a:noFill/>
                </a:ln>
                <a:solidFill>
                  <a:srgbClr val="000099"/>
                </a:solidFill>
                <a:effectLst/>
                <a:uLnTx/>
                <a:uFillTx/>
                <a:latin typeface="Calibri" panose="020F0502020204030204"/>
                <a:ea typeface="+mn-ea"/>
                <a:cs typeface="+mn-cs"/>
              </a:rPr>
              <a:t>Als we de Corona perikelen achter ons laten zal bij veel mensen de agenda er anders uit zien.  Ze hebben nog genoeg andere dingen te doen en ‘in te halen’.</a:t>
            </a:r>
            <a:br>
              <a:rPr kumimoji="0" lang="nl-NL" sz="1800" b="0" i="0" u="none" strike="noStrike" kern="1200" cap="none" spc="0" normalizeH="0" baseline="0" noProof="0" dirty="0">
                <a:ln>
                  <a:noFill/>
                </a:ln>
                <a:solidFill>
                  <a:srgbClr val="000099"/>
                </a:solidFill>
                <a:effectLst/>
                <a:uLnTx/>
                <a:uFillTx/>
                <a:latin typeface="Calibri" panose="020F0502020204030204"/>
                <a:ea typeface="+mn-ea"/>
                <a:cs typeface="+mn-cs"/>
              </a:rPr>
            </a:br>
            <a:r>
              <a:rPr kumimoji="0" lang="nl-NL" sz="1800" b="0" i="0" u="none" strike="noStrike" kern="1200" cap="none" spc="0" normalizeH="0" baseline="0" noProof="0" dirty="0">
                <a:ln>
                  <a:noFill/>
                </a:ln>
                <a:solidFill>
                  <a:srgbClr val="000099"/>
                </a:solidFill>
                <a:effectLst/>
                <a:uLnTx/>
                <a:uFillTx/>
                <a:latin typeface="Calibri" panose="020F0502020204030204"/>
                <a:ea typeface="+mn-ea"/>
                <a:cs typeface="+mn-cs"/>
              </a:rPr>
              <a:t>4. </a:t>
            </a:r>
            <a:r>
              <a:rPr kumimoji="0" lang="nl-NL" sz="1800" b="1" i="0" u="none" strike="noStrike" kern="1200" cap="none" spc="0" normalizeH="0" baseline="0" noProof="0" dirty="0">
                <a:ln>
                  <a:noFill/>
                </a:ln>
                <a:solidFill>
                  <a:srgbClr val="FF6600"/>
                </a:solidFill>
                <a:effectLst/>
                <a:uLnTx/>
                <a:uFillTx/>
                <a:latin typeface="Calibri" panose="020F0502020204030204"/>
                <a:ea typeface="+mn-ea"/>
                <a:cs typeface="+mn-cs"/>
              </a:rPr>
              <a:t>Meer vrijwilligers met rugzakje en ook steeds groter rugzakje.</a:t>
            </a:r>
            <a:br>
              <a:rPr kumimoji="0" lang="nl-NL" sz="1800" b="0" i="0" u="none" strike="noStrike" kern="1200" cap="none" spc="0" normalizeH="0" baseline="0" noProof="0" dirty="0">
                <a:ln>
                  <a:noFill/>
                </a:ln>
                <a:solidFill>
                  <a:srgbClr val="000099"/>
                </a:solidFill>
                <a:effectLst/>
                <a:uLnTx/>
                <a:uFillTx/>
                <a:latin typeface="Calibri" panose="020F0502020204030204"/>
                <a:ea typeface="+mn-ea"/>
                <a:cs typeface="+mn-cs"/>
              </a:rPr>
            </a:br>
            <a:r>
              <a:rPr kumimoji="0" lang="nl-NL" sz="1800" b="0" i="0" u="none" strike="noStrike" kern="1200" cap="none" spc="0" normalizeH="0" baseline="0" noProof="0" dirty="0">
                <a:ln>
                  <a:noFill/>
                </a:ln>
                <a:solidFill>
                  <a:srgbClr val="000099"/>
                </a:solidFill>
                <a:effectLst/>
                <a:uLnTx/>
                <a:uFillTx/>
                <a:latin typeface="Calibri" panose="020F0502020204030204"/>
                <a:ea typeface="+mn-ea"/>
                <a:cs typeface="+mn-cs"/>
              </a:rPr>
              <a:t>Een trend die al langer aan de gang is, is het aantal vrijwilligers met een rugzakje. Ook de omvang van het rugzakje neemt verder toe. </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rgbClr val="000099"/>
                </a:solidFill>
                <a:effectLst/>
                <a:uLnTx/>
                <a:uFillTx/>
                <a:latin typeface="Calibri" panose="020F0502020204030204"/>
                <a:ea typeface="+mn-ea"/>
                <a:cs typeface="+mn-cs"/>
              </a:rPr>
              <a:t>5. </a:t>
            </a:r>
            <a:r>
              <a:rPr kumimoji="0" lang="nl-NL" sz="1800" b="1" i="0" u="none" strike="noStrike" kern="1200" cap="none" spc="0" normalizeH="0" baseline="0" noProof="0" dirty="0">
                <a:ln>
                  <a:noFill/>
                </a:ln>
                <a:solidFill>
                  <a:srgbClr val="FF6600"/>
                </a:solidFill>
                <a:effectLst/>
                <a:uLnTx/>
                <a:uFillTx/>
                <a:latin typeface="Calibri" panose="020F0502020204030204"/>
                <a:ea typeface="+mn-ea"/>
                <a:cs typeface="+mn-cs"/>
              </a:rPr>
              <a:t>Nóg flexibeler aanbieden van vrijwilligerswerk.</a:t>
            </a:r>
            <a:br>
              <a:rPr kumimoji="0" lang="nl-NL" sz="1800" b="0" i="0" u="none" strike="noStrike" kern="1200" cap="none" spc="0" normalizeH="0" baseline="0" noProof="0" dirty="0">
                <a:ln>
                  <a:noFill/>
                </a:ln>
                <a:solidFill>
                  <a:srgbClr val="000099"/>
                </a:solidFill>
                <a:effectLst/>
                <a:uLnTx/>
                <a:uFillTx/>
                <a:latin typeface="Calibri" panose="020F0502020204030204"/>
                <a:ea typeface="+mn-ea"/>
                <a:cs typeface="+mn-cs"/>
              </a:rPr>
            </a:br>
            <a:r>
              <a:rPr kumimoji="0" lang="nl-NL" sz="1800" b="0" i="0" u="none" strike="noStrike" kern="1200" cap="none" spc="0" normalizeH="0" baseline="0" noProof="0" dirty="0">
                <a:ln>
                  <a:noFill/>
                </a:ln>
                <a:solidFill>
                  <a:srgbClr val="000099"/>
                </a:solidFill>
                <a:effectLst/>
                <a:uLnTx/>
                <a:uFillTx/>
                <a:latin typeface="Calibri" panose="020F0502020204030204"/>
                <a:ea typeface="+mn-ea"/>
                <a:cs typeface="+mn-cs"/>
              </a:rPr>
              <a:t>Gelukkig willen nog steeds veel mensen vrijwilligerswerk doen. Maar het moet wel in de overvolle agenda met drukke dagelijkse bezigheden passen. Daar waar structurele vrijwilligersinzet gewenst is, bijvoorbeeld wanneer cliënten structuur en regelmaat nodig hebben, kan dit gaan knellen.</a:t>
            </a:r>
          </a:p>
        </p:txBody>
      </p:sp>
      <p:sp>
        <p:nvSpPr>
          <p:cNvPr id="5" name="Tekstvak 4">
            <a:extLst>
              <a:ext uri="{FF2B5EF4-FFF2-40B4-BE49-F238E27FC236}">
                <a16:creationId xmlns:a16="http://schemas.microsoft.com/office/drawing/2014/main" id="{7FA72AEE-2A00-402F-83D2-36B19F05D7E3}"/>
              </a:ext>
            </a:extLst>
          </p:cNvPr>
          <p:cNvSpPr txBox="1"/>
          <p:nvPr/>
        </p:nvSpPr>
        <p:spPr>
          <a:xfrm>
            <a:off x="713133" y="501783"/>
            <a:ext cx="9951554"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2"/>
              </a:rPr>
              <a:t>https://www.vrijwilligersaanzet.nl/2021/01/16/trends-vrijwilligerswerk-in-2021/</a:t>
            </a: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232481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1646202-AD4C-7653-C4B8-941FF514C004}"/>
              </a:ext>
            </a:extLst>
          </p:cNvPr>
          <p:cNvSpPr>
            <a:spLocks noGrp="1"/>
          </p:cNvSpPr>
          <p:nvPr>
            <p:ph type="title"/>
          </p:nvPr>
        </p:nvSpPr>
        <p:spPr>
          <a:xfrm>
            <a:off x="371476" y="296863"/>
            <a:ext cx="10260000" cy="1160403"/>
          </a:xfrm>
        </p:spPr>
        <p:txBody>
          <a:bodyPr anchor="t">
            <a:normAutofit/>
          </a:bodyPr>
          <a:lstStyle/>
          <a:p>
            <a:r>
              <a:rPr lang="nl-NL" dirty="0"/>
              <a:t>Begrippenlijst en herhaling</a:t>
            </a:r>
          </a:p>
        </p:txBody>
      </p:sp>
      <p:pic>
        <p:nvPicPr>
          <p:cNvPr id="6" name="Afbeelding 5">
            <a:extLst>
              <a:ext uri="{FF2B5EF4-FFF2-40B4-BE49-F238E27FC236}">
                <a16:creationId xmlns:a16="http://schemas.microsoft.com/office/drawing/2014/main" id="{8217AE6D-7B4C-D6C0-2248-C09375A380F9}"/>
              </a:ext>
            </a:extLst>
          </p:cNvPr>
          <p:cNvPicPr>
            <a:picLocks noChangeAspect="1"/>
          </p:cNvPicPr>
          <p:nvPr/>
        </p:nvPicPr>
        <p:blipFill>
          <a:blip r:embed="rId2"/>
          <a:srcRect r="9333" b="1"/>
          <a:stretch/>
        </p:blipFill>
        <p:spPr>
          <a:xfrm>
            <a:off x="371476" y="1803524"/>
            <a:ext cx="9008725" cy="3477577"/>
          </a:xfrm>
          <a:prstGeom prst="rect">
            <a:avLst/>
          </a:prstGeom>
          <a:noFill/>
        </p:spPr>
      </p:pic>
      <p:sp>
        <p:nvSpPr>
          <p:cNvPr id="5" name="Tijdelijke aanduiding voor dianummer 4">
            <a:extLst>
              <a:ext uri="{FF2B5EF4-FFF2-40B4-BE49-F238E27FC236}">
                <a16:creationId xmlns:a16="http://schemas.microsoft.com/office/drawing/2014/main" id="{3F8A4974-7443-4229-70E4-4BCC37E7044B}"/>
              </a:ext>
            </a:extLst>
          </p:cNvPr>
          <p:cNvSpPr>
            <a:spLocks noGrp="1"/>
          </p:cNvSpPr>
          <p:nvPr>
            <p:ph type="sldNum" sz="quarter" idx="12"/>
          </p:nvPr>
        </p:nvSpPr>
        <p:spPr>
          <a:xfrm>
            <a:off x="371476" y="6325170"/>
            <a:ext cx="311944" cy="216000"/>
          </a:xfrm>
        </p:spPr>
        <p:txBody>
          <a:bodyPr anchor="t">
            <a:normAutofit/>
          </a:bodyPr>
          <a:lstStyle/>
          <a:p>
            <a:pPr>
              <a:spcAft>
                <a:spcPts val="600"/>
              </a:spcAft>
            </a:pPr>
            <a:fld id="{45B76B8B-DE07-48A4-9913-B57A52F2F853}" type="slidenum">
              <a:rPr lang="nl-NL" noProof="0" smtClean="0"/>
              <a:pPr>
                <a:spcAft>
                  <a:spcPts val="600"/>
                </a:spcAft>
              </a:pPr>
              <a:t>17</a:t>
            </a:fld>
            <a:endParaRPr lang="nl-NL" noProof="0"/>
          </a:p>
        </p:txBody>
      </p:sp>
      <p:sp>
        <p:nvSpPr>
          <p:cNvPr id="3" name="Tijdelijke aanduiding voor datum 2">
            <a:extLst>
              <a:ext uri="{FF2B5EF4-FFF2-40B4-BE49-F238E27FC236}">
                <a16:creationId xmlns:a16="http://schemas.microsoft.com/office/drawing/2014/main" id="{49D9EFCD-8AF1-0B1C-0962-AE486768E11A}"/>
              </a:ext>
            </a:extLst>
          </p:cNvPr>
          <p:cNvSpPr>
            <a:spLocks noGrp="1"/>
          </p:cNvSpPr>
          <p:nvPr>
            <p:ph type="dt" sz="half" idx="10"/>
          </p:nvPr>
        </p:nvSpPr>
        <p:spPr/>
        <p:txBody>
          <a:bodyPr/>
          <a:lstStyle/>
          <a:p>
            <a:pPr>
              <a:spcAft>
                <a:spcPts val="600"/>
              </a:spcAft>
            </a:pPr>
            <a:fld id="{B6837ED8-77B1-4D92-8A4C-07939ECD182A}" type="datetime1">
              <a:rPr lang="nl-NL" noProof="0" smtClean="0"/>
              <a:pPr>
                <a:spcAft>
                  <a:spcPts val="600"/>
                </a:spcAft>
              </a:pPr>
              <a:t>6-1-2025</a:t>
            </a:fld>
            <a:endParaRPr lang="nl-NL" noProof="0"/>
          </a:p>
        </p:txBody>
      </p:sp>
    </p:spTree>
    <p:extLst>
      <p:ext uri="{BB962C8B-B14F-4D97-AF65-F5344CB8AC3E}">
        <p14:creationId xmlns:p14="http://schemas.microsoft.com/office/powerpoint/2010/main" val="17816117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Flowchart: Document 12">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175" y="0"/>
            <a:ext cx="3248025" cy="3400426"/>
          </a:xfrm>
          <a:prstGeom prst="flowChartDocument">
            <a:avLst/>
          </a:prstGeom>
          <a:solidFill>
            <a:srgbClr val="4030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40C56277-6D77-5C81-E3FD-4D5521CCCEE1}"/>
              </a:ext>
            </a:extLst>
          </p:cNvPr>
          <p:cNvSpPr>
            <a:spLocks noGrp="1"/>
          </p:cNvSpPr>
          <p:nvPr>
            <p:ph type="title"/>
          </p:nvPr>
        </p:nvSpPr>
        <p:spPr>
          <a:xfrm>
            <a:off x="838200" y="171162"/>
            <a:ext cx="2840182" cy="2371148"/>
          </a:xfrm>
        </p:spPr>
        <p:txBody>
          <a:bodyPr>
            <a:normAutofit/>
          </a:bodyPr>
          <a:lstStyle/>
          <a:p>
            <a:r>
              <a:rPr lang="nl-NL" sz="3200">
                <a:solidFill>
                  <a:srgbClr val="FFFFFF"/>
                </a:solidFill>
              </a:rPr>
              <a:t>Combineren </a:t>
            </a:r>
          </a:p>
        </p:txBody>
      </p:sp>
      <p:pic>
        <p:nvPicPr>
          <p:cNvPr id="3" name="Afbeelding 2">
            <a:extLst>
              <a:ext uri="{FF2B5EF4-FFF2-40B4-BE49-F238E27FC236}">
                <a16:creationId xmlns:a16="http://schemas.microsoft.com/office/drawing/2014/main" id="{667545E0-FD19-3B2A-92DF-D097F6FDE1AB}"/>
              </a:ext>
            </a:extLst>
          </p:cNvPr>
          <p:cNvPicPr>
            <a:picLocks noChangeAspect="1"/>
          </p:cNvPicPr>
          <p:nvPr/>
        </p:nvPicPr>
        <p:blipFill>
          <a:blip r:embed="rId2"/>
          <a:stretch>
            <a:fillRect/>
          </a:stretch>
        </p:blipFill>
        <p:spPr>
          <a:xfrm>
            <a:off x="4207933" y="756821"/>
            <a:ext cx="7347537" cy="5345333"/>
          </a:xfrm>
          <a:prstGeom prst="rect">
            <a:avLst/>
          </a:prstGeom>
        </p:spPr>
      </p:pic>
    </p:spTree>
    <p:extLst>
      <p:ext uri="{BB962C8B-B14F-4D97-AF65-F5344CB8AC3E}">
        <p14:creationId xmlns:p14="http://schemas.microsoft.com/office/powerpoint/2010/main" val="12967098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E5D644-9ADD-815B-6827-4CD384A055C1}"/>
              </a:ext>
            </a:extLst>
          </p:cNvPr>
          <p:cNvSpPr>
            <a:spLocks noGrp="1"/>
          </p:cNvSpPr>
          <p:nvPr>
            <p:ph type="title"/>
          </p:nvPr>
        </p:nvSpPr>
        <p:spPr/>
        <p:txBody>
          <a:bodyPr/>
          <a:lstStyle/>
          <a:p>
            <a:r>
              <a:rPr lang="nl-NL" dirty="0"/>
              <a:t>Begrippenlijst: </a:t>
            </a:r>
          </a:p>
        </p:txBody>
      </p:sp>
      <p:graphicFrame>
        <p:nvGraphicFramePr>
          <p:cNvPr id="3" name="Tabel 2">
            <a:extLst>
              <a:ext uri="{FF2B5EF4-FFF2-40B4-BE49-F238E27FC236}">
                <a16:creationId xmlns:a16="http://schemas.microsoft.com/office/drawing/2014/main" id="{B47E3E17-2340-8ECD-194E-AB38C080762A}"/>
              </a:ext>
            </a:extLst>
          </p:cNvPr>
          <p:cNvGraphicFramePr>
            <a:graphicFrameLocks noGrp="1"/>
          </p:cNvGraphicFramePr>
          <p:nvPr/>
        </p:nvGraphicFramePr>
        <p:xfrm>
          <a:off x="4550736" y="655390"/>
          <a:ext cx="6921794" cy="4918464"/>
        </p:xfrm>
        <a:graphic>
          <a:graphicData uri="http://schemas.openxmlformats.org/drawingml/2006/table">
            <a:tbl>
              <a:tblPr firstRow="1" firstCol="1" bandRow="1">
                <a:tableStyleId>{5C22544A-7EE6-4342-B048-85BDC9FD1C3A}</a:tableStyleId>
              </a:tblPr>
              <a:tblGrid>
                <a:gridCol w="6921794">
                  <a:extLst>
                    <a:ext uri="{9D8B030D-6E8A-4147-A177-3AD203B41FA5}">
                      <a16:colId xmlns:a16="http://schemas.microsoft.com/office/drawing/2014/main" val="2776779499"/>
                    </a:ext>
                  </a:extLst>
                </a:gridCol>
              </a:tblGrid>
              <a:tr h="222250">
                <a:tc>
                  <a:txBody>
                    <a:bodyPr/>
                    <a:lstStyle/>
                    <a:p>
                      <a:pPr>
                        <a:lnSpc>
                          <a:spcPct val="106000"/>
                        </a:lnSpc>
                        <a:spcBef>
                          <a:spcPts val="200"/>
                        </a:spcBef>
                        <a:spcAft>
                          <a:spcPts val="200"/>
                        </a:spcAft>
                        <a:tabLst>
                          <a:tab pos="180340" algn="l"/>
                        </a:tabLst>
                      </a:pPr>
                      <a:r>
                        <a:rPr lang="nl-NL" sz="2000">
                          <a:effectLst/>
                        </a:rPr>
                        <a:t>Werken met vrijwilligers</a:t>
                      </a:r>
                      <a:endParaRPr lang="nl-NL"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577944964"/>
                  </a:ext>
                </a:extLst>
              </a:tr>
              <a:tr h="222250">
                <a:tc>
                  <a:txBody>
                    <a:bodyPr/>
                    <a:lstStyle/>
                    <a:p>
                      <a:pPr>
                        <a:lnSpc>
                          <a:spcPct val="106000"/>
                        </a:lnSpc>
                        <a:spcBef>
                          <a:spcPts val="200"/>
                        </a:spcBef>
                        <a:spcAft>
                          <a:spcPts val="200"/>
                        </a:spcAft>
                        <a:tabLst>
                          <a:tab pos="180340" algn="l"/>
                        </a:tabLst>
                      </a:pPr>
                      <a:r>
                        <a:rPr lang="nl-NL" sz="2000">
                          <a:effectLst/>
                        </a:rPr>
                        <a:t>Vrijwilligerswerk vroeger en nu</a:t>
                      </a:r>
                      <a:endParaRPr lang="nl-NL"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576403540"/>
                  </a:ext>
                </a:extLst>
              </a:tr>
              <a:tr h="222250">
                <a:tc>
                  <a:txBody>
                    <a:bodyPr/>
                    <a:lstStyle/>
                    <a:p>
                      <a:pPr>
                        <a:lnSpc>
                          <a:spcPct val="106000"/>
                        </a:lnSpc>
                        <a:spcBef>
                          <a:spcPts val="200"/>
                        </a:spcBef>
                        <a:spcAft>
                          <a:spcPts val="200"/>
                        </a:spcAft>
                        <a:tabLst>
                          <a:tab pos="180340" algn="l"/>
                        </a:tabLst>
                      </a:pPr>
                      <a:r>
                        <a:rPr lang="nl-NL" sz="2000">
                          <a:effectLst/>
                        </a:rPr>
                        <a:t>Episodische vrijwilligers</a:t>
                      </a:r>
                      <a:endParaRPr lang="nl-NL"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502456640"/>
                  </a:ext>
                </a:extLst>
              </a:tr>
              <a:tr h="222250">
                <a:tc>
                  <a:txBody>
                    <a:bodyPr/>
                    <a:lstStyle/>
                    <a:p>
                      <a:pPr>
                        <a:lnSpc>
                          <a:spcPct val="106000"/>
                        </a:lnSpc>
                        <a:spcBef>
                          <a:spcPts val="200"/>
                        </a:spcBef>
                        <a:spcAft>
                          <a:spcPts val="200"/>
                        </a:spcAft>
                        <a:tabLst>
                          <a:tab pos="180340" algn="l"/>
                        </a:tabLst>
                      </a:pPr>
                      <a:r>
                        <a:rPr lang="nl-NL" sz="2000">
                          <a:effectLst/>
                        </a:rPr>
                        <a:t>Traditionele vrijwilligers</a:t>
                      </a:r>
                      <a:endParaRPr lang="nl-NL"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952707036"/>
                  </a:ext>
                </a:extLst>
              </a:tr>
              <a:tr h="222250">
                <a:tc>
                  <a:txBody>
                    <a:bodyPr/>
                    <a:lstStyle/>
                    <a:p>
                      <a:pPr>
                        <a:lnSpc>
                          <a:spcPct val="106000"/>
                        </a:lnSpc>
                        <a:spcBef>
                          <a:spcPts val="200"/>
                        </a:spcBef>
                        <a:spcAft>
                          <a:spcPts val="200"/>
                        </a:spcAft>
                        <a:tabLst>
                          <a:tab pos="180340" algn="l"/>
                        </a:tabLst>
                      </a:pPr>
                      <a:r>
                        <a:rPr lang="nl-NL" sz="2000">
                          <a:effectLst/>
                        </a:rPr>
                        <a:t>Geleide vrijwilligers</a:t>
                      </a:r>
                      <a:endParaRPr lang="nl-NL"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036925902"/>
                  </a:ext>
                </a:extLst>
              </a:tr>
              <a:tr h="222250">
                <a:tc>
                  <a:txBody>
                    <a:bodyPr/>
                    <a:lstStyle/>
                    <a:p>
                      <a:pPr>
                        <a:lnSpc>
                          <a:spcPct val="106000"/>
                        </a:lnSpc>
                        <a:spcBef>
                          <a:spcPts val="200"/>
                        </a:spcBef>
                        <a:spcAft>
                          <a:spcPts val="200"/>
                        </a:spcAft>
                        <a:tabLst>
                          <a:tab pos="180340" algn="l"/>
                        </a:tabLst>
                      </a:pPr>
                      <a:r>
                        <a:rPr lang="nl-NL" sz="2000">
                          <a:effectLst/>
                        </a:rPr>
                        <a:t>Vrijwilligersbeleid</a:t>
                      </a:r>
                      <a:endParaRPr lang="nl-NL"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988133897"/>
                  </a:ext>
                </a:extLst>
              </a:tr>
              <a:tr h="222250">
                <a:tc>
                  <a:txBody>
                    <a:bodyPr/>
                    <a:lstStyle/>
                    <a:p>
                      <a:pPr>
                        <a:lnSpc>
                          <a:spcPct val="106000"/>
                        </a:lnSpc>
                        <a:spcBef>
                          <a:spcPts val="200"/>
                        </a:spcBef>
                        <a:spcAft>
                          <a:spcPts val="200"/>
                        </a:spcAft>
                        <a:tabLst>
                          <a:tab pos="180340" algn="l"/>
                        </a:tabLst>
                      </a:pPr>
                      <a:r>
                        <a:rPr lang="nl-NL" sz="2000">
                          <a:effectLst/>
                        </a:rPr>
                        <a:t>Methodisch werken met groepen in het werkveld stad en wijk </a:t>
                      </a:r>
                      <a:endParaRPr lang="nl-NL"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297199125"/>
                  </a:ext>
                </a:extLst>
              </a:tr>
              <a:tr h="222250">
                <a:tc>
                  <a:txBody>
                    <a:bodyPr/>
                    <a:lstStyle/>
                    <a:p>
                      <a:pPr>
                        <a:lnSpc>
                          <a:spcPct val="106000"/>
                        </a:lnSpc>
                        <a:spcBef>
                          <a:spcPts val="200"/>
                        </a:spcBef>
                        <a:spcAft>
                          <a:spcPts val="200"/>
                        </a:spcAft>
                        <a:tabLst>
                          <a:tab pos="180340" algn="l"/>
                        </a:tabLst>
                      </a:pPr>
                      <a:r>
                        <a:rPr lang="nl-NL" sz="2000">
                          <a:effectLst/>
                        </a:rPr>
                        <a:t>Doelgroepanalyse</a:t>
                      </a:r>
                      <a:endParaRPr lang="nl-NL"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443452094"/>
                  </a:ext>
                </a:extLst>
              </a:tr>
              <a:tr h="222250">
                <a:tc>
                  <a:txBody>
                    <a:bodyPr/>
                    <a:lstStyle/>
                    <a:p>
                      <a:pPr>
                        <a:lnSpc>
                          <a:spcPct val="106000"/>
                        </a:lnSpc>
                        <a:spcBef>
                          <a:spcPts val="200"/>
                        </a:spcBef>
                        <a:spcAft>
                          <a:spcPts val="200"/>
                        </a:spcAft>
                        <a:tabLst>
                          <a:tab pos="180340" algn="l"/>
                        </a:tabLst>
                      </a:pPr>
                      <a:r>
                        <a:rPr lang="nl-NL" sz="2000">
                          <a:effectLst/>
                        </a:rPr>
                        <a:t>Duurzaamheid</a:t>
                      </a:r>
                      <a:endParaRPr lang="nl-NL"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273142781"/>
                  </a:ext>
                </a:extLst>
              </a:tr>
              <a:tr h="222250">
                <a:tc>
                  <a:txBody>
                    <a:bodyPr/>
                    <a:lstStyle/>
                    <a:p>
                      <a:pPr>
                        <a:lnSpc>
                          <a:spcPct val="106000"/>
                        </a:lnSpc>
                        <a:spcBef>
                          <a:spcPts val="200"/>
                        </a:spcBef>
                        <a:spcAft>
                          <a:spcPts val="200"/>
                        </a:spcAft>
                        <a:tabLst>
                          <a:tab pos="180340" algn="l"/>
                        </a:tabLst>
                      </a:pPr>
                      <a:r>
                        <a:rPr lang="nl-NL" sz="2000">
                          <a:effectLst/>
                        </a:rPr>
                        <a:t>Duurzaam consumeren</a:t>
                      </a:r>
                      <a:endParaRPr lang="nl-NL"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828028708"/>
                  </a:ext>
                </a:extLst>
              </a:tr>
              <a:tr h="222250">
                <a:tc>
                  <a:txBody>
                    <a:bodyPr/>
                    <a:lstStyle/>
                    <a:p>
                      <a:pPr>
                        <a:lnSpc>
                          <a:spcPct val="106000"/>
                        </a:lnSpc>
                        <a:spcBef>
                          <a:spcPts val="200"/>
                        </a:spcBef>
                        <a:spcAft>
                          <a:spcPts val="200"/>
                        </a:spcAft>
                        <a:tabLst>
                          <a:tab pos="180340" algn="l"/>
                        </a:tabLst>
                      </a:pPr>
                      <a:r>
                        <a:rPr lang="nl-NL" sz="2000">
                          <a:effectLst/>
                        </a:rPr>
                        <a:t>Verzorgingsstaat</a:t>
                      </a:r>
                      <a:endParaRPr lang="nl-NL"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699208049"/>
                  </a:ext>
                </a:extLst>
              </a:tr>
              <a:tr h="210820">
                <a:tc>
                  <a:txBody>
                    <a:bodyPr/>
                    <a:lstStyle/>
                    <a:p>
                      <a:pPr>
                        <a:lnSpc>
                          <a:spcPct val="106000"/>
                        </a:lnSpc>
                        <a:spcBef>
                          <a:spcPts val="200"/>
                        </a:spcBef>
                        <a:spcAft>
                          <a:spcPts val="200"/>
                        </a:spcAft>
                        <a:tabLst>
                          <a:tab pos="180340" algn="l"/>
                        </a:tabLst>
                      </a:pPr>
                      <a:r>
                        <a:rPr lang="nl-NL" sz="2000">
                          <a:effectLst/>
                        </a:rPr>
                        <a:t>Participatie samenleving</a:t>
                      </a:r>
                      <a:endParaRPr lang="nl-NL"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603614951"/>
                  </a:ext>
                </a:extLst>
              </a:tr>
              <a:tr h="222250">
                <a:tc>
                  <a:txBody>
                    <a:bodyPr/>
                    <a:lstStyle/>
                    <a:p>
                      <a:pPr>
                        <a:lnSpc>
                          <a:spcPct val="106000"/>
                        </a:lnSpc>
                        <a:spcBef>
                          <a:spcPts val="200"/>
                        </a:spcBef>
                        <a:spcAft>
                          <a:spcPts val="200"/>
                        </a:spcAft>
                        <a:tabLst>
                          <a:tab pos="180340" algn="l"/>
                        </a:tabLst>
                      </a:pPr>
                      <a:r>
                        <a:rPr lang="nl-NL" sz="2000">
                          <a:effectLst/>
                        </a:rPr>
                        <a:t>Ondernemen in de wijk </a:t>
                      </a:r>
                      <a:endParaRPr lang="nl-NL"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776192259"/>
                  </a:ext>
                </a:extLst>
              </a:tr>
              <a:tr h="222250">
                <a:tc>
                  <a:txBody>
                    <a:bodyPr/>
                    <a:lstStyle/>
                    <a:p>
                      <a:pPr>
                        <a:lnSpc>
                          <a:spcPct val="106000"/>
                        </a:lnSpc>
                        <a:spcBef>
                          <a:spcPts val="200"/>
                        </a:spcBef>
                        <a:spcAft>
                          <a:spcPts val="200"/>
                        </a:spcAft>
                        <a:tabLst>
                          <a:tab pos="180340" algn="l"/>
                        </a:tabLst>
                      </a:pPr>
                      <a:r>
                        <a:rPr lang="nl-NL" sz="2000">
                          <a:effectLst/>
                        </a:rPr>
                        <a:t>MVO &amp; Armoede</a:t>
                      </a:r>
                      <a:endParaRPr lang="nl-NL"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564753152"/>
                  </a:ext>
                </a:extLst>
              </a:tr>
              <a:tr h="222250">
                <a:tc>
                  <a:txBody>
                    <a:bodyPr/>
                    <a:lstStyle/>
                    <a:p>
                      <a:pPr>
                        <a:lnSpc>
                          <a:spcPct val="106000"/>
                        </a:lnSpc>
                        <a:spcBef>
                          <a:spcPts val="200"/>
                        </a:spcBef>
                        <a:spcAft>
                          <a:spcPts val="200"/>
                        </a:spcAft>
                        <a:tabLst>
                          <a:tab pos="180340" algn="l"/>
                        </a:tabLst>
                      </a:pPr>
                      <a:r>
                        <a:rPr lang="nl-NL" sz="2000">
                          <a:effectLst/>
                        </a:rPr>
                        <a:t>MVO &amp; Biodiversiteit </a:t>
                      </a:r>
                      <a:endParaRPr lang="nl-NL"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799868240"/>
                  </a:ext>
                </a:extLst>
              </a:tr>
              <a:tr h="222250">
                <a:tc>
                  <a:txBody>
                    <a:bodyPr/>
                    <a:lstStyle/>
                    <a:p>
                      <a:pPr>
                        <a:lnSpc>
                          <a:spcPct val="106000"/>
                        </a:lnSpc>
                        <a:spcBef>
                          <a:spcPts val="200"/>
                        </a:spcBef>
                        <a:spcAft>
                          <a:spcPts val="200"/>
                        </a:spcAft>
                        <a:tabLst>
                          <a:tab pos="180340" algn="l"/>
                        </a:tabLst>
                      </a:pPr>
                      <a:r>
                        <a:rPr lang="nl-NL" sz="2000" dirty="0">
                          <a:effectLst/>
                        </a:rPr>
                        <a:t>MVO &amp; diversiteit </a:t>
                      </a:r>
                      <a:endParaRPr lang="nl-NL"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651575368"/>
                  </a:ext>
                </a:extLst>
              </a:tr>
            </a:tbl>
          </a:graphicData>
        </a:graphic>
      </p:graphicFrame>
      <p:sp>
        <p:nvSpPr>
          <p:cNvPr id="6" name="Rechthoek 5">
            <a:extLst>
              <a:ext uri="{FF2B5EF4-FFF2-40B4-BE49-F238E27FC236}">
                <a16:creationId xmlns:a16="http://schemas.microsoft.com/office/drawing/2014/main" id="{FEEAA2DC-A7ED-1E16-83C6-2C40175E8669}"/>
              </a:ext>
            </a:extLst>
          </p:cNvPr>
          <p:cNvSpPr/>
          <p:nvPr/>
        </p:nvSpPr>
        <p:spPr>
          <a:xfrm rot="20084547">
            <a:off x="1176670" y="2340148"/>
            <a:ext cx="2508444"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5400" b="1" i="0" u="none" strike="noStrike" kern="1200" cap="none" spc="0" normalizeH="0" baseline="0" noProof="0" dirty="0">
                <a:ln w="9525">
                  <a:solidFill>
                    <a:prstClr val="white"/>
                  </a:solidFill>
                  <a:prstDash val="solid"/>
                </a:ln>
                <a:solidFill>
                  <a:srgbClr val="5B9BD5"/>
                </a:solidFill>
                <a:effectLst>
                  <a:outerShdw blurRad="12700" dist="38100" dir="2700000" algn="tl" rotWithShape="0">
                    <a:srgbClr val="5B9BD5">
                      <a:lumMod val="60000"/>
                      <a:lumOff val="40000"/>
                    </a:srgbClr>
                  </a:outerShdw>
                </a:effectLst>
                <a:uLnTx/>
                <a:uFillTx/>
                <a:latin typeface="Calibri" panose="020F0502020204030204"/>
                <a:ea typeface="+mn-ea"/>
                <a:cs typeface="+mn-cs"/>
              </a:rPr>
              <a:t>Vragen?</a:t>
            </a:r>
          </a:p>
        </p:txBody>
      </p:sp>
    </p:spTree>
    <p:extLst>
      <p:ext uri="{BB962C8B-B14F-4D97-AF65-F5344CB8AC3E}">
        <p14:creationId xmlns:p14="http://schemas.microsoft.com/office/powerpoint/2010/main" val="406958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409F20-5B78-4F9C-8E9E-83F460AC3060}"/>
              </a:ext>
            </a:extLst>
          </p:cNvPr>
          <p:cNvSpPr>
            <a:spLocks noGrp="1"/>
          </p:cNvSpPr>
          <p:nvPr>
            <p:ph type="title"/>
          </p:nvPr>
        </p:nvSpPr>
        <p:spPr>
          <a:xfrm>
            <a:off x="371476" y="296863"/>
            <a:ext cx="10260000" cy="1160403"/>
          </a:xfrm>
        </p:spPr>
        <p:txBody>
          <a:bodyPr vert="horz" lIns="0" tIns="36000" rIns="0" bIns="0" rtlCol="0" anchor="t" anchorCtr="0">
            <a:normAutofit/>
          </a:bodyPr>
          <a:lstStyle/>
          <a:p>
            <a:r>
              <a:rPr lang="nl-NL" b="1" kern="1200" spc="0" baseline="0">
                <a:latin typeface="+mj-lt"/>
                <a:ea typeface="+mj-ea"/>
                <a:cs typeface="+mj-cs"/>
              </a:rPr>
              <a:t>Programma 6-1-2025</a:t>
            </a:r>
          </a:p>
        </p:txBody>
      </p:sp>
      <p:sp>
        <p:nvSpPr>
          <p:cNvPr id="6" name="Tijdelijke aanduiding voor dianummer 5">
            <a:extLst>
              <a:ext uri="{FF2B5EF4-FFF2-40B4-BE49-F238E27FC236}">
                <a16:creationId xmlns:a16="http://schemas.microsoft.com/office/drawing/2014/main" id="{353D2453-CB25-4076-98F3-FE55ECA3F9E9}"/>
              </a:ext>
            </a:extLst>
          </p:cNvPr>
          <p:cNvSpPr>
            <a:spLocks noGrp="1"/>
          </p:cNvSpPr>
          <p:nvPr>
            <p:ph type="sldNum" sz="quarter" idx="12"/>
          </p:nvPr>
        </p:nvSpPr>
        <p:spPr>
          <a:xfrm>
            <a:off x="371476" y="6325170"/>
            <a:ext cx="311944" cy="216000"/>
          </a:xfrm>
        </p:spPr>
        <p:txBody>
          <a:bodyPr vert="horz" lIns="0" tIns="0" rIns="0" bIns="0" rtlCol="0" anchor="t" anchorCtr="0">
            <a:normAutofit/>
          </a:bodyPr>
          <a:lstStyle/>
          <a:p>
            <a:pPr>
              <a:spcAft>
                <a:spcPts val="600"/>
              </a:spcAft>
            </a:pPr>
            <a:fld id="{45B76B8B-DE07-48A4-9913-B57A52F2F853}" type="slidenum">
              <a:rPr lang="nl-NL" smtClean="0"/>
              <a:pPr>
                <a:spcAft>
                  <a:spcPts val="600"/>
                </a:spcAft>
              </a:pPr>
              <a:t>2</a:t>
            </a:fld>
            <a:endParaRPr lang="nl-NL"/>
          </a:p>
        </p:txBody>
      </p:sp>
      <p:sp>
        <p:nvSpPr>
          <p:cNvPr id="4" name="Tijdelijke aanduiding voor datum 3">
            <a:extLst>
              <a:ext uri="{FF2B5EF4-FFF2-40B4-BE49-F238E27FC236}">
                <a16:creationId xmlns:a16="http://schemas.microsoft.com/office/drawing/2014/main" id="{8A505E56-B9C0-4047-B6E1-A272F6E1646E}"/>
              </a:ext>
            </a:extLst>
          </p:cNvPr>
          <p:cNvSpPr>
            <a:spLocks noGrp="1"/>
          </p:cNvSpPr>
          <p:nvPr>
            <p:ph type="dt" sz="half" idx="10"/>
          </p:nvPr>
        </p:nvSpPr>
        <p:spPr/>
        <p:txBody>
          <a:bodyPr/>
          <a:lstStyle/>
          <a:p>
            <a:pPr>
              <a:spcAft>
                <a:spcPts val="600"/>
              </a:spcAft>
            </a:pPr>
            <a:r>
              <a:rPr lang="nl-NL" noProof="0"/>
              <a:t>4-3-2021</a:t>
            </a:r>
          </a:p>
        </p:txBody>
      </p:sp>
      <p:graphicFrame>
        <p:nvGraphicFramePr>
          <p:cNvPr id="13" name="Tekstvak 10">
            <a:extLst>
              <a:ext uri="{FF2B5EF4-FFF2-40B4-BE49-F238E27FC236}">
                <a16:creationId xmlns:a16="http://schemas.microsoft.com/office/drawing/2014/main" id="{D79C5419-E3B5-8FFE-4E7A-7CA4A99BF600}"/>
              </a:ext>
            </a:extLst>
          </p:cNvPr>
          <p:cNvGraphicFramePr/>
          <p:nvPr>
            <p:extLst>
              <p:ext uri="{D42A27DB-BD31-4B8C-83A1-F6EECF244321}">
                <p14:modId xmlns:p14="http://schemas.microsoft.com/office/powerpoint/2010/main" val="2291706183"/>
              </p:ext>
            </p:extLst>
          </p:nvPr>
        </p:nvGraphicFramePr>
        <p:xfrm>
          <a:off x="371475" y="1709738"/>
          <a:ext cx="11449050" cy="44195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385895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8BA58EF-7225-4125-993D-B2132BB2B03F}"/>
              </a:ext>
            </a:extLst>
          </p:cNvPr>
          <p:cNvSpPr>
            <a:spLocks noGrp="1"/>
          </p:cNvSpPr>
          <p:nvPr>
            <p:ph type="title"/>
          </p:nvPr>
        </p:nvSpPr>
        <p:spPr>
          <a:xfrm>
            <a:off x="202870" y="0"/>
            <a:ext cx="10515600" cy="1325563"/>
          </a:xfrm>
        </p:spPr>
        <p:txBody>
          <a:bodyPr>
            <a:normAutofit/>
          </a:bodyPr>
          <a:lstStyle/>
          <a:p>
            <a:r>
              <a:rPr lang="nl-NL" sz="3600" dirty="0"/>
              <a:t>Herhaling periode 2</a:t>
            </a:r>
          </a:p>
        </p:txBody>
      </p:sp>
      <p:sp>
        <p:nvSpPr>
          <p:cNvPr id="3" name="Ovaal 2">
            <a:extLst>
              <a:ext uri="{FF2B5EF4-FFF2-40B4-BE49-F238E27FC236}">
                <a16:creationId xmlns:a16="http://schemas.microsoft.com/office/drawing/2014/main" id="{289DAC5A-5D08-4AA7-B095-BF1D6E26B4F1}"/>
              </a:ext>
            </a:extLst>
          </p:cNvPr>
          <p:cNvSpPr/>
          <p:nvPr/>
        </p:nvSpPr>
        <p:spPr>
          <a:xfrm>
            <a:off x="3959432" y="678120"/>
            <a:ext cx="3752603" cy="1638795"/>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white"/>
                </a:solidFill>
                <a:effectLst/>
                <a:uLnTx/>
                <a:uFillTx/>
                <a:latin typeface="Calibri" panose="020F0502020204030204"/>
                <a:ea typeface="+mn-ea"/>
                <a:cs typeface="+mn-cs"/>
              </a:rPr>
              <a:t>Ondernemen met een duurzaam karakter </a:t>
            </a:r>
          </a:p>
        </p:txBody>
      </p:sp>
      <p:sp>
        <p:nvSpPr>
          <p:cNvPr id="4" name="Rechthoek 3">
            <a:extLst>
              <a:ext uri="{FF2B5EF4-FFF2-40B4-BE49-F238E27FC236}">
                <a16:creationId xmlns:a16="http://schemas.microsoft.com/office/drawing/2014/main" id="{B032D092-6CBC-456D-9C6C-ACE0D2BDEE60}"/>
              </a:ext>
            </a:extLst>
          </p:cNvPr>
          <p:cNvSpPr/>
          <p:nvPr/>
        </p:nvSpPr>
        <p:spPr>
          <a:xfrm>
            <a:off x="730334" y="2280062"/>
            <a:ext cx="1894114" cy="742208"/>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white"/>
                </a:solidFill>
                <a:effectLst/>
                <a:uLnTx/>
                <a:uFillTx/>
                <a:latin typeface="Calibri" panose="020F0502020204030204"/>
                <a:ea typeface="+mn-ea"/>
                <a:cs typeface="+mn-cs"/>
              </a:rPr>
              <a:t>Werken met vrijwilligers </a:t>
            </a:r>
          </a:p>
        </p:txBody>
      </p:sp>
      <p:sp>
        <p:nvSpPr>
          <p:cNvPr id="6" name="Tekstvak 5">
            <a:extLst>
              <a:ext uri="{FF2B5EF4-FFF2-40B4-BE49-F238E27FC236}">
                <a16:creationId xmlns:a16="http://schemas.microsoft.com/office/drawing/2014/main" id="{1C439977-1DEE-4C8D-A5D9-BDEF8A835881}"/>
              </a:ext>
            </a:extLst>
          </p:cNvPr>
          <p:cNvSpPr txBox="1"/>
          <p:nvPr/>
        </p:nvSpPr>
        <p:spPr>
          <a:xfrm>
            <a:off x="730334" y="3204419"/>
            <a:ext cx="1894114" cy="307777"/>
          </a:xfrm>
          <a:prstGeom prst="rect">
            <a:avLst/>
          </a:prstGeom>
          <a:solidFill>
            <a:schemeClr val="accent6">
              <a:lumMod val="40000"/>
              <a:lumOff val="6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dirty="0">
                <a:ln>
                  <a:noFill/>
                </a:ln>
                <a:solidFill>
                  <a:prstClr val="black"/>
                </a:solidFill>
                <a:effectLst/>
                <a:uLnTx/>
                <a:uFillTx/>
                <a:latin typeface="Calibri" panose="020F0502020204030204"/>
                <a:ea typeface="+mn-ea"/>
                <a:cs typeface="+mn-cs"/>
              </a:rPr>
              <a:t>Vroeger en nu </a:t>
            </a:r>
          </a:p>
        </p:txBody>
      </p:sp>
      <p:sp>
        <p:nvSpPr>
          <p:cNvPr id="7" name="Tekstvak 6">
            <a:extLst>
              <a:ext uri="{FF2B5EF4-FFF2-40B4-BE49-F238E27FC236}">
                <a16:creationId xmlns:a16="http://schemas.microsoft.com/office/drawing/2014/main" id="{C26DDDF8-E350-4F6B-88A0-3C600EF13F89}"/>
              </a:ext>
            </a:extLst>
          </p:cNvPr>
          <p:cNvSpPr txBox="1"/>
          <p:nvPr/>
        </p:nvSpPr>
        <p:spPr>
          <a:xfrm>
            <a:off x="730334" y="3675218"/>
            <a:ext cx="1894114" cy="954107"/>
          </a:xfrm>
          <a:prstGeom prst="rect">
            <a:avLst/>
          </a:prstGeom>
          <a:solidFill>
            <a:schemeClr val="accent6">
              <a:lumMod val="40000"/>
              <a:lumOff val="6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dirty="0">
                <a:ln>
                  <a:noFill/>
                </a:ln>
                <a:solidFill>
                  <a:prstClr val="black"/>
                </a:solidFill>
                <a:effectLst/>
                <a:uLnTx/>
                <a:uFillTx/>
                <a:latin typeface="Calibri" panose="020F0502020204030204"/>
                <a:ea typeface="+mn-ea"/>
                <a:cs typeface="+mn-cs"/>
              </a:rPr>
              <a:t>Type vrijwilligers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dirty="0">
                <a:ln>
                  <a:noFill/>
                </a:ln>
                <a:solidFill>
                  <a:prstClr val="black"/>
                </a:solidFill>
                <a:effectLst/>
                <a:uLnTx/>
                <a:uFillTx/>
                <a:latin typeface="Calibri" panose="020F0502020204030204"/>
                <a:ea typeface="+mn-ea"/>
                <a:cs typeface="+mn-cs"/>
              </a:rPr>
              <a:t>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dirty="0">
                <a:ln>
                  <a:noFill/>
                </a:ln>
                <a:solidFill>
                  <a:prstClr val="black"/>
                </a:solidFill>
                <a:effectLst/>
                <a:uLnTx/>
                <a:uFillTx/>
                <a:latin typeface="Calibri" panose="020F0502020204030204"/>
                <a:ea typeface="+mn-ea"/>
                <a:cs typeface="+mn-cs"/>
              </a:rPr>
              <a:t>b.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dirty="0">
                <a:ln>
                  <a:noFill/>
                </a:ln>
                <a:solidFill>
                  <a:prstClr val="black"/>
                </a:solidFill>
                <a:effectLst/>
                <a:uLnTx/>
                <a:uFillTx/>
                <a:latin typeface="Calibri" panose="020F0502020204030204"/>
                <a:ea typeface="+mn-ea"/>
                <a:cs typeface="+mn-cs"/>
              </a:rPr>
              <a:t>c. </a:t>
            </a:r>
          </a:p>
        </p:txBody>
      </p:sp>
      <p:sp>
        <p:nvSpPr>
          <p:cNvPr id="8" name="Tekstvak 7">
            <a:extLst>
              <a:ext uri="{FF2B5EF4-FFF2-40B4-BE49-F238E27FC236}">
                <a16:creationId xmlns:a16="http://schemas.microsoft.com/office/drawing/2014/main" id="{86231BA1-07B3-44B8-89F4-44B8B24D3836}"/>
              </a:ext>
            </a:extLst>
          </p:cNvPr>
          <p:cNvSpPr txBox="1"/>
          <p:nvPr/>
        </p:nvSpPr>
        <p:spPr>
          <a:xfrm>
            <a:off x="700779" y="4868194"/>
            <a:ext cx="1923669" cy="954107"/>
          </a:xfrm>
          <a:prstGeom prst="rect">
            <a:avLst/>
          </a:prstGeom>
          <a:solidFill>
            <a:schemeClr val="accent6">
              <a:lumMod val="40000"/>
              <a:lumOff val="6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dirty="0">
                <a:ln>
                  <a:noFill/>
                </a:ln>
                <a:solidFill>
                  <a:prstClr val="black"/>
                </a:solidFill>
                <a:effectLst/>
                <a:uLnTx/>
                <a:uFillTx/>
                <a:latin typeface="Calibri" panose="020F0502020204030204"/>
                <a:ea typeface="+mn-ea"/>
                <a:cs typeface="+mn-cs"/>
              </a:rPr>
              <a:t>Werken met vrijwilligers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dirty="0">
                <a:ln>
                  <a:noFill/>
                </a:ln>
                <a:solidFill>
                  <a:prstClr val="black"/>
                </a:solidFill>
                <a:effectLst/>
                <a:uLnTx/>
                <a:uFillTx/>
                <a:latin typeface="Calibri" panose="020F0502020204030204"/>
                <a:ea typeface="+mn-ea"/>
                <a:cs typeface="+mn-cs"/>
              </a:rPr>
              <a:t>- Methodisch werken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dirty="0">
                <a:ln>
                  <a:noFill/>
                </a:ln>
                <a:solidFill>
                  <a:prstClr val="black"/>
                </a:solidFill>
                <a:effectLst/>
                <a:uLnTx/>
                <a:uFillTx/>
                <a:latin typeface="Calibri" panose="020F0502020204030204"/>
                <a:ea typeface="+mn-ea"/>
                <a:cs typeface="+mn-cs"/>
              </a:rPr>
              <a:t>- Vrijwilligersbeleid  </a:t>
            </a:r>
          </a:p>
        </p:txBody>
      </p:sp>
      <p:sp>
        <p:nvSpPr>
          <p:cNvPr id="9" name="Tekstvak 8">
            <a:extLst>
              <a:ext uri="{FF2B5EF4-FFF2-40B4-BE49-F238E27FC236}">
                <a16:creationId xmlns:a16="http://schemas.microsoft.com/office/drawing/2014/main" id="{DA23EAFD-2997-4D07-A359-5998F4069171}"/>
              </a:ext>
            </a:extLst>
          </p:cNvPr>
          <p:cNvSpPr txBox="1"/>
          <p:nvPr/>
        </p:nvSpPr>
        <p:spPr>
          <a:xfrm>
            <a:off x="2337920" y="5918270"/>
            <a:ext cx="2054431" cy="523220"/>
          </a:xfrm>
          <a:prstGeom prst="rect">
            <a:avLst/>
          </a:prstGeom>
          <a:solidFill>
            <a:schemeClr val="accent4">
              <a:lumMod val="60000"/>
              <a:lumOff val="4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dirty="0">
                <a:ln>
                  <a:noFill/>
                </a:ln>
                <a:solidFill>
                  <a:prstClr val="black"/>
                </a:solidFill>
                <a:effectLst/>
                <a:uLnTx/>
                <a:uFillTx/>
                <a:latin typeface="Calibri" panose="020F0502020204030204"/>
                <a:ea typeface="+mn-ea"/>
                <a:cs typeface="+mn-cs"/>
              </a:rPr>
              <a:t>Methodisch werken met groepen in de wijk </a:t>
            </a:r>
          </a:p>
        </p:txBody>
      </p:sp>
      <p:sp>
        <p:nvSpPr>
          <p:cNvPr id="10" name="Tekstvak 9">
            <a:extLst>
              <a:ext uri="{FF2B5EF4-FFF2-40B4-BE49-F238E27FC236}">
                <a16:creationId xmlns:a16="http://schemas.microsoft.com/office/drawing/2014/main" id="{899E7D48-8652-4042-8EAE-605DC2AC2739}"/>
              </a:ext>
            </a:extLst>
          </p:cNvPr>
          <p:cNvSpPr txBox="1"/>
          <p:nvPr/>
        </p:nvSpPr>
        <p:spPr>
          <a:xfrm>
            <a:off x="2337921" y="6471220"/>
            <a:ext cx="2054431" cy="307777"/>
          </a:xfrm>
          <a:prstGeom prst="rect">
            <a:avLst/>
          </a:prstGeom>
          <a:solidFill>
            <a:schemeClr val="accent4">
              <a:lumMod val="60000"/>
              <a:lumOff val="4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dirty="0">
                <a:ln>
                  <a:noFill/>
                </a:ln>
                <a:solidFill>
                  <a:prstClr val="black"/>
                </a:solidFill>
                <a:effectLst/>
                <a:uLnTx/>
                <a:uFillTx/>
                <a:latin typeface="Calibri" panose="020F0502020204030204"/>
                <a:ea typeface="+mn-ea"/>
                <a:cs typeface="+mn-cs"/>
              </a:rPr>
              <a:t>Doelgroepanalyse </a:t>
            </a:r>
          </a:p>
        </p:txBody>
      </p:sp>
      <p:sp>
        <p:nvSpPr>
          <p:cNvPr id="11" name="Rechthoek 10">
            <a:extLst>
              <a:ext uri="{FF2B5EF4-FFF2-40B4-BE49-F238E27FC236}">
                <a16:creationId xmlns:a16="http://schemas.microsoft.com/office/drawing/2014/main" id="{C108EEDF-F8D6-4FC3-AAA9-05E4CBB60858}"/>
              </a:ext>
            </a:extLst>
          </p:cNvPr>
          <p:cNvSpPr/>
          <p:nvPr/>
        </p:nvSpPr>
        <p:spPr>
          <a:xfrm>
            <a:off x="4415640" y="2780658"/>
            <a:ext cx="2840180" cy="816057"/>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white"/>
                </a:solidFill>
                <a:effectLst/>
                <a:uLnTx/>
                <a:uFillTx/>
                <a:latin typeface="Calibri" panose="020F0502020204030204"/>
                <a:ea typeface="+mn-ea"/>
                <a:cs typeface="+mn-cs"/>
              </a:rPr>
              <a:t>Sociale onderneming</a:t>
            </a:r>
          </a:p>
        </p:txBody>
      </p:sp>
      <p:sp>
        <p:nvSpPr>
          <p:cNvPr id="12" name="Tekstvak 11">
            <a:extLst>
              <a:ext uri="{FF2B5EF4-FFF2-40B4-BE49-F238E27FC236}">
                <a16:creationId xmlns:a16="http://schemas.microsoft.com/office/drawing/2014/main" id="{E214FA84-05AD-41B4-BA4D-8D979BFAD742}"/>
              </a:ext>
            </a:extLst>
          </p:cNvPr>
          <p:cNvSpPr txBox="1"/>
          <p:nvPr/>
        </p:nvSpPr>
        <p:spPr>
          <a:xfrm>
            <a:off x="4888674" y="4158613"/>
            <a:ext cx="1894115" cy="307777"/>
          </a:xfrm>
          <a:prstGeom prst="rect">
            <a:avLst/>
          </a:prstGeom>
          <a:solidFill>
            <a:schemeClr val="accent2">
              <a:lumMod val="40000"/>
              <a:lumOff val="6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dirty="0">
                <a:ln>
                  <a:noFill/>
                </a:ln>
                <a:solidFill>
                  <a:prstClr val="black"/>
                </a:solidFill>
                <a:effectLst/>
                <a:uLnTx/>
                <a:uFillTx/>
                <a:latin typeface="Calibri" panose="020F0502020204030204"/>
                <a:ea typeface="+mn-ea"/>
                <a:cs typeface="+mn-cs"/>
              </a:rPr>
              <a:t>Arbeidsparticipatie </a:t>
            </a:r>
          </a:p>
        </p:txBody>
      </p:sp>
      <p:sp>
        <p:nvSpPr>
          <p:cNvPr id="13" name="Tekstvak 12">
            <a:extLst>
              <a:ext uri="{FF2B5EF4-FFF2-40B4-BE49-F238E27FC236}">
                <a16:creationId xmlns:a16="http://schemas.microsoft.com/office/drawing/2014/main" id="{85A82DDD-3586-4D39-8F3B-3CF96296396B}"/>
              </a:ext>
            </a:extLst>
          </p:cNvPr>
          <p:cNvSpPr txBox="1"/>
          <p:nvPr/>
        </p:nvSpPr>
        <p:spPr>
          <a:xfrm>
            <a:off x="4621479" y="4532021"/>
            <a:ext cx="2428504" cy="307777"/>
          </a:xfrm>
          <a:prstGeom prst="rect">
            <a:avLst/>
          </a:prstGeom>
          <a:solidFill>
            <a:schemeClr val="accent2">
              <a:lumMod val="40000"/>
              <a:lumOff val="6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dirty="0">
                <a:ln>
                  <a:noFill/>
                </a:ln>
                <a:solidFill>
                  <a:prstClr val="black"/>
                </a:solidFill>
                <a:effectLst/>
                <a:uLnTx/>
                <a:uFillTx/>
                <a:latin typeface="Calibri" panose="020F0502020204030204"/>
                <a:ea typeface="+mn-ea"/>
                <a:cs typeface="+mn-cs"/>
              </a:rPr>
              <a:t>Participatiesamenleving </a:t>
            </a:r>
          </a:p>
        </p:txBody>
      </p:sp>
      <p:sp>
        <p:nvSpPr>
          <p:cNvPr id="14" name="Tekstvak 13">
            <a:extLst>
              <a:ext uri="{FF2B5EF4-FFF2-40B4-BE49-F238E27FC236}">
                <a16:creationId xmlns:a16="http://schemas.microsoft.com/office/drawing/2014/main" id="{0FB29C64-4361-4151-8D84-1705A954E3AD}"/>
              </a:ext>
            </a:extLst>
          </p:cNvPr>
          <p:cNvSpPr txBox="1"/>
          <p:nvPr/>
        </p:nvSpPr>
        <p:spPr>
          <a:xfrm>
            <a:off x="5062845" y="4929749"/>
            <a:ext cx="1545771" cy="307777"/>
          </a:xfrm>
          <a:prstGeom prst="rect">
            <a:avLst/>
          </a:prstGeom>
          <a:solidFill>
            <a:schemeClr val="accent2">
              <a:lumMod val="40000"/>
              <a:lumOff val="6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dirty="0">
                <a:ln>
                  <a:noFill/>
                </a:ln>
                <a:solidFill>
                  <a:prstClr val="black"/>
                </a:solidFill>
                <a:effectLst/>
                <a:uLnTx/>
                <a:uFillTx/>
                <a:latin typeface="Calibri" panose="020F0502020204030204"/>
                <a:ea typeface="+mn-ea"/>
                <a:cs typeface="+mn-cs"/>
              </a:rPr>
              <a:t>Verzorgingsstaat  </a:t>
            </a:r>
          </a:p>
        </p:txBody>
      </p:sp>
      <p:sp>
        <p:nvSpPr>
          <p:cNvPr id="15" name="Tekstvak 14">
            <a:extLst>
              <a:ext uri="{FF2B5EF4-FFF2-40B4-BE49-F238E27FC236}">
                <a16:creationId xmlns:a16="http://schemas.microsoft.com/office/drawing/2014/main" id="{0FD240C5-6A3E-4C25-93DE-E785F3C4CFFF}"/>
              </a:ext>
            </a:extLst>
          </p:cNvPr>
          <p:cNvSpPr txBox="1"/>
          <p:nvPr/>
        </p:nvSpPr>
        <p:spPr>
          <a:xfrm>
            <a:off x="4888675" y="3744394"/>
            <a:ext cx="1894115" cy="307777"/>
          </a:xfrm>
          <a:prstGeom prst="rect">
            <a:avLst/>
          </a:prstGeom>
          <a:solidFill>
            <a:schemeClr val="accent2">
              <a:lumMod val="40000"/>
              <a:lumOff val="6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dirty="0">
                <a:ln>
                  <a:noFill/>
                </a:ln>
                <a:solidFill>
                  <a:prstClr val="black"/>
                </a:solidFill>
                <a:effectLst/>
                <a:uLnTx/>
                <a:uFillTx/>
                <a:latin typeface="Calibri" panose="020F0502020204030204"/>
                <a:ea typeface="+mn-ea"/>
                <a:cs typeface="+mn-cs"/>
              </a:rPr>
              <a:t>Ondernemen in de wijk </a:t>
            </a:r>
          </a:p>
        </p:txBody>
      </p:sp>
      <p:sp>
        <p:nvSpPr>
          <p:cNvPr id="16" name="Rechthoek 15">
            <a:extLst>
              <a:ext uri="{FF2B5EF4-FFF2-40B4-BE49-F238E27FC236}">
                <a16:creationId xmlns:a16="http://schemas.microsoft.com/office/drawing/2014/main" id="{553C2682-16B2-40B0-85E1-48F4EDB527BC}"/>
              </a:ext>
            </a:extLst>
          </p:cNvPr>
          <p:cNvSpPr/>
          <p:nvPr/>
        </p:nvSpPr>
        <p:spPr>
          <a:xfrm>
            <a:off x="8779824" y="2134967"/>
            <a:ext cx="2681842"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white"/>
                </a:solidFill>
                <a:effectLst/>
                <a:uLnTx/>
                <a:uFillTx/>
                <a:latin typeface="Calibri" panose="020F0502020204030204"/>
                <a:ea typeface="+mn-ea"/>
                <a:cs typeface="+mn-cs"/>
              </a:rPr>
              <a:t>Maatschappelijk verantwoord ondernemen </a:t>
            </a:r>
          </a:p>
        </p:txBody>
      </p:sp>
      <p:sp>
        <p:nvSpPr>
          <p:cNvPr id="17" name="Tekstvak 16">
            <a:extLst>
              <a:ext uri="{FF2B5EF4-FFF2-40B4-BE49-F238E27FC236}">
                <a16:creationId xmlns:a16="http://schemas.microsoft.com/office/drawing/2014/main" id="{5FCDC963-0A16-4E65-8E72-DA72818577FF}"/>
              </a:ext>
            </a:extLst>
          </p:cNvPr>
          <p:cNvSpPr txBox="1"/>
          <p:nvPr/>
        </p:nvSpPr>
        <p:spPr>
          <a:xfrm>
            <a:off x="9173687" y="3184059"/>
            <a:ext cx="1894115" cy="307777"/>
          </a:xfrm>
          <a:prstGeom prst="rect">
            <a:avLst/>
          </a:prstGeom>
          <a:solidFill>
            <a:schemeClr val="accent1">
              <a:lumMod val="60000"/>
              <a:lumOff val="4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dirty="0">
                <a:ln>
                  <a:noFill/>
                </a:ln>
                <a:solidFill>
                  <a:prstClr val="black"/>
                </a:solidFill>
                <a:effectLst/>
                <a:uLnTx/>
                <a:uFillTx/>
                <a:latin typeface="Calibri" panose="020F0502020204030204"/>
                <a:ea typeface="+mn-ea"/>
                <a:cs typeface="+mn-cs"/>
              </a:rPr>
              <a:t>MVO en armoede </a:t>
            </a:r>
          </a:p>
        </p:txBody>
      </p:sp>
      <p:sp>
        <p:nvSpPr>
          <p:cNvPr id="18" name="Tekstvak 17">
            <a:extLst>
              <a:ext uri="{FF2B5EF4-FFF2-40B4-BE49-F238E27FC236}">
                <a16:creationId xmlns:a16="http://schemas.microsoft.com/office/drawing/2014/main" id="{A8201BC5-7415-4AE8-AC2C-D8FA5172B893}"/>
              </a:ext>
            </a:extLst>
          </p:cNvPr>
          <p:cNvSpPr txBox="1"/>
          <p:nvPr/>
        </p:nvSpPr>
        <p:spPr>
          <a:xfrm>
            <a:off x="9173687" y="3654745"/>
            <a:ext cx="1894115" cy="307777"/>
          </a:xfrm>
          <a:prstGeom prst="rect">
            <a:avLst/>
          </a:prstGeom>
          <a:solidFill>
            <a:schemeClr val="accent1">
              <a:lumMod val="60000"/>
              <a:lumOff val="4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dirty="0">
                <a:ln>
                  <a:noFill/>
                </a:ln>
                <a:solidFill>
                  <a:prstClr val="black"/>
                </a:solidFill>
                <a:effectLst/>
                <a:uLnTx/>
                <a:uFillTx/>
                <a:latin typeface="Calibri" panose="020F0502020204030204"/>
                <a:ea typeface="+mn-ea"/>
                <a:cs typeface="+mn-cs"/>
              </a:rPr>
              <a:t>MVO en biodiversiteit </a:t>
            </a:r>
          </a:p>
        </p:txBody>
      </p:sp>
      <p:sp>
        <p:nvSpPr>
          <p:cNvPr id="19" name="Tekstvak 18">
            <a:extLst>
              <a:ext uri="{FF2B5EF4-FFF2-40B4-BE49-F238E27FC236}">
                <a16:creationId xmlns:a16="http://schemas.microsoft.com/office/drawing/2014/main" id="{669F0EBE-5A2A-42A9-A50E-5D697CE1067A}"/>
              </a:ext>
            </a:extLst>
          </p:cNvPr>
          <p:cNvSpPr txBox="1"/>
          <p:nvPr/>
        </p:nvSpPr>
        <p:spPr>
          <a:xfrm>
            <a:off x="9173687" y="4163274"/>
            <a:ext cx="1894115" cy="307777"/>
          </a:xfrm>
          <a:prstGeom prst="rect">
            <a:avLst/>
          </a:prstGeom>
          <a:solidFill>
            <a:schemeClr val="accent1">
              <a:lumMod val="60000"/>
              <a:lumOff val="4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dirty="0">
                <a:ln>
                  <a:noFill/>
                </a:ln>
                <a:solidFill>
                  <a:prstClr val="black"/>
                </a:solidFill>
                <a:effectLst/>
                <a:uLnTx/>
                <a:uFillTx/>
                <a:latin typeface="Calibri" panose="020F0502020204030204"/>
                <a:ea typeface="+mn-ea"/>
                <a:cs typeface="+mn-cs"/>
              </a:rPr>
              <a:t>MVO en diversiteit </a:t>
            </a:r>
          </a:p>
        </p:txBody>
      </p:sp>
      <p:sp>
        <p:nvSpPr>
          <p:cNvPr id="20" name="Tekstvak 19">
            <a:extLst>
              <a:ext uri="{FF2B5EF4-FFF2-40B4-BE49-F238E27FC236}">
                <a16:creationId xmlns:a16="http://schemas.microsoft.com/office/drawing/2014/main" id="{87A7D995-03BB-4846-978F-BE84D068A737}"/>
              </a:ext>
            </a:extLst>
          </p:cNvPr>
          <p:cNvSpPr txBox="1"/>
          <p:nvPr/>
        </p:nvSpPr>
        <p:spPr>
          <a:xfrm>
            <a:off x="7712035" y="408633"/>
            <a:ext cx="1831176" cy="646331"/>
          </a:xfrm>
          <a:prstGeom prst="rect">
            <a:avLst/>
          </a:prstGeom>
          <a:solidFill>
            <a:srgbClr val="CC99FF"/>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Duurzaamheid in Stad en wijk</a:t>
            </a:r>
          </a:p>
        </p:txBody>
      </p:sp>
      <p:cxnSp>
        <p:nvCxnSpPr>
          <p:cNvPr id="22" name="Rechte verbindingslijn met pijl 21">
            <a:extLst>
              <a:ext uri="{FF2B5EF4-FFF2-40B4-BE49-F238E27FC236}">
                <a16:creationId xmlns:a16="http://schemas.microsoft.com/office/drawing/2014/main" id="{019BD25F-5191-49B2-9CBA-78B723B937E7}"/>
              </a:ext>
            </a:extLst>
          </p:cNvPr>
          <p:cNvCxnSpPr>
            <a:cxnSpLocks/>
          </p:cNvCxnSpPr>
          <p:nvPr/>
        </p:nvCxnSpPr>
        <p:spPr>
          <a:xfrm flipH="1">
            <a:off x="2388920" y="1540032"/>
            <a:ext cx="1421083" cy="50569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26" name="Rechte verbindingslijn met pijl 25">
            <a:extLst>
              <a:ext uri="{FF2B5EF4-FFF2-40B4-BE49-F238E27FC236}">
                <a16:creationId xmlns:a16="http://schemas.microsoft.com/office/drawing/2014/main" id="{3C117967-846C-4D97-90AD-8C9FCF6B5CB7}"/>
              </a:ext>
            </a:extLst>
          </p:cNvPr>
          <p:cNvCxnSpPr>
            <a:cxnSpLocks/>
          </p:cNvCxnSpPr>
          <p:nvPr/>
        </p:nvCxnSpPr>
        <p:spPr>
          <a:xfrm>
            <a:off x="8025618" y="1437345"/>
            <a:ext cx="2042801" cy="409041"/>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29" name="Rechte verbindingslijn met pijl 28">
            <a:extLst>
              <a:ext uri="{FF2B5EF4-FFF2-40B4-BE49-F238E27FC236}">
                <a16:creationId xmlns:a16="http://schemas.microsoft.com/office/drawing/2014/main" id="{A0FDA529-780D-4047-9DC8-5BF361996C8F}"/>
              </a:ext>
            </a:extLst>
          </p:cNvPr>
          <p:cNvCxnSpPr>
            <a:cxnSpLocks/>
          </p:cNvCxnSpPr>
          <p:nvPr/>
        </p:nvCxnSpPr>
        <p:spPr>
          <a:xfrm>
            <a:off x="6840063" y="1946925"/>
            <a:ext cx="0" cy="645242"/>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008099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7"/>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8"/>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9"/>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20"/>
                                        </p:tgtEl>
                                        <p:attrNameLst>
                                          <p:attrName>style.visibility</p:attrName>
                                        </p:attrNameLst>
                                      </p:cBhvr>
                                      <p:to>
                                        <p:strVal val="visible"/>
                                      </p:to>
                                    </p:set>
                                    <p:anim calcmode="lin" valueType="num">
                                      <p:cBhvr additive="base">
                                        <p:cTn id="71" dur="500" fill="hold"/>
                                        <p:tgtEl>
                                          <p:spTgt spid="20"/>
                                        </p:tgtEl>
                                        <p:attrNameLst>
                                          <p:attrName>ppt_x</p:attrName>
                                        </p:attrNameLst>
                                      </p:cBhvr>
                                      <p:tavLst>
                                        <p:tav tm="0">
                                          <p:val>
                                            <p:strVal val="#ppt_x"/>
                                          </p:val>
                                        </p:tav>
                                        <p:tav tm="100000">
                                          <p:val>
                                            <p:strVal val="#ppt_x"/>
                                          </p:val>
                                        </p:tav>
                                      </p:tavLst>
                                    </p:anim>
                                    <p:anim calcmode="lin" valueType="num">
                                      <p:cBhvr additive="base">
                                        <p:cTn id="7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el 1">
            <a:extLst>
              <a:ext uri="{FF2B5EF4-FFF2-40B4-BE49-F238E27FC236}">
                <a16:creationId xmlns:a16="http://schemas.microsoft.com/office/drawing/2014/main" id="{3EBAECD4-0732-453E-A2C5-987C0B7D0104}"/>
              </a:ext>
            </a:extLst>
          </p:cNvPr>
          <p:cNvSpPr>
            <a:spLocks noGrp="1"/>
          </p:cNvSpPr>
          <p:nvPr>
            <p:ph type="ctrTitle"/>
          </p:nvPr>
        </p:nvSpPr>
        <p:spPr>
          <a:xfrm>
            <a:off x="1314824" y="735106"/>
            <a:ext cx="10053763" cy="2928470"/>
          </a:xfrm>
        </p:spPr>
        <p:txBody>
          <a:bodyPr anchor="b">
            <a:normAutofit/>
          </a:bodyPr>
          <a:lstStyle/>
          <a:p>
            <a:pPr algn="l"/>
            <a:r>
              <a:rPr lang="nl-NL" sz="4800">
                <a:solidFill>
                  <a:srgbClr val="FFFFFF"/>
                </a:solidFill>
              </a:rPr>
              <a:t>Dat was het alweer! </a:t>
            </a:r>
          </a:p>
        </p:txBody>
      </p:sp>
      <p:sp>
        <p:nvSpPr>
          <p:cNvPr id="3" name="Ondertitel 2">
            <a:extLst>
              <a:ext uri="{FF2B5EF4-FFF2-40B4-BE49-F238E27FC236}">
                <a16:creationId xmlns:a16="http://schemas.microsoft.com/office/drawing/2014/main" id="{5027E237-D56C-4B0A-90A5-C3D08C93AA27}"/>
              </a:ext>
            </a:extLst>
          </p:cNvPr>
          <p:cNvSpPr>
            <a:spLocks noGrp="1"/>
          </p:cNvSpPr>
          <p:nvPr>
            <p:ph type="subTitle" idx="1"/>
          </p:nvPr>
        </p:nvSpPr>
        <p:spPr>
          <a:xfrm>
            <a:off x="1362636" y="4800221"/>
            <a:ext cx="10005951" cy="1458258"/>
          </a:xfrm>
        </p:spPr>
        <p:txBody>
          <a:bodyPr anchor="ctr">
            <a:normAutofit/>
          </a:bodyPr>
          <a:lstStyle/>
          <a:p>
            <a:pPr algn="l"/>
            <a:r>
              <a:rPr lang="nl-NL" dirty="0"/>
              <a:t>Volgende week de excursie! </a:t>
            </a:r>
          </a:p>
        </p:txBody>
      </p:sp>
    </p:spTree>
    <p:extLst>
      <p:ext uri="{BB962C8B-B14F-4D97-AF65-F5344CB8AC3E}">
        <p14:creationId xmlns:p14="http://schemas.microsoft.com/office/powerpoint/2010/main" val="12104057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F3C831E3-7989-2EEF-A27D-833EA8BB3FD0}"/>
              </a:ext>
            </a:extLst>
          </p:cNvPr>
          <p:cNvSpPr>
            <a:spLocks noGrp="1"/>
          </p:cNvSpPr>
          <p:nvPr>
            <p:ph type="dt" sz="half" idx="10"/>
          </p:nvPr>
        </p:nvSpPr>
        <p:spPr/>
        <p:txBody>
          <a:bodyPr/>
          <a:lstStyle/>
          <a:p>
            <a:fld id="{3316F65A-B4BA-49A9-886F-F5BBDA16BDE6}" type="datetime1">
              <a:rPr lang="nl-NL" smtClean="0"/>
              <a:pPr/>
              <a:t>6-1-2025</a:t>
            </a:fld>
            <a:endParaRPr lang="en-GB"/>
          </a:p>
        </p:txBody>
      </p:sp>
      <p:sp>
        <p:nvSpPr>
          <p:cNvPr id="3" name="Tijdelijke aanduiding voor voettekst 2">
            <a:extLst>
              <a:ext uri="{FF2B5EF4-FFF2-40B4-BE49-F238E27FC236}">
                <a16:creationId xmlns:a16="http://schemas.microsoft.com/office/drawing/2014/main" id="{448673B5-73F3-56C4-B1C3-D6905C70AEED}"/>
              </a:ext>
            </a:extLst>
          </p:cNvPr>
          <p:cNvSpPr>
            <a:spLocks noGrp="1"/>
          </p:cNvSpPr>
          <p:nvPr>
            <p:ph type="ftr" sz="quarter" idx="11"/>
          </p:nvPr>
        </p:nvSpPr>
        <p:spPr/>
        <p:txBody>
          <a:bodyPr/>
          <a:lstStyle/>
          <a:p>
            <a:r>
              <a:rPr lang="en-GB"/>
              <a:t>Onderwerp van de presentatie</a:t>
            </a:r>
          </a:p>
        </p:txBody>
      </p:sp>
      <p:sp>
        <p:nvSpPr>
          <p:cNvPr id="4" name="Tijdelijke aanduiding voor dianummer 3">
            <a:extLst>
              <a:ext uri="{FF2B5EF4-FFF2-40B4-BE49-F238E27FC236}">
                <a16:creationId xmlns:a16="http://schemas.microsoft.com/office/drawing/2014/main" id="{D892675D-374D-825D-8263-27E562AED27B}"/>
              </a:ext>
            </a:extLst>
          </p:cNvPr>
          <p:cNvSpPr>
            <a:spLocks noGrp="1"/>
          </p:cNvSpPr>
          <p:nvPr>
            <p:ph type="sldNum" sz="quarter" idx="12"/>
          </p:nvPr>
        </p:nvSpPr>
        <p:spPr/>
        <p:txBody>
          <a:bodyPr/>
          <a:lstStyle/>
          <a:p>
            <a:fld id="{45B76B8B-DE07-48A4-9913-B57A52F2F853}" type="slidenum">
              <a:rPr lang="en-GB" smtClean="0"/>
              <a:pPr/>
              <a:t>3</a:t>
            </a:fld>
            <a:endParaRPr lang="en-GB" dirty="0"/>
          </a:p>
        </p:txBody>
      </p:sp>
      <p:sp>
        <p:nvSpPr>
          <p:cNvPr id="6" name="Rechthoek 5">
            <a:extLst>
              <a:ext uri="{FF2B5EF4-FFF2-40B4-BE49-F238E27FC236}">
                <a16:creationId xmlns:a16="http://schemas.microsoft.com/office/drawing/2014/main" id="{D6FF0DEB-0F76-2502-A7DD-6601D63BF7D5}"/>
              </a:ext>
            </a:extLst>
          </p:cNvPr>
          <p:cNvSpPr/>
          <p:nvPr/>
        </p:nvSpPr>
        <p:spPr>
          <a:xfrm>
            <a:off x="2724899" y="2286000"/>
            <a:ext cx="6583452" cy="923330"/>
          </a:xfrm>
          <a:prstGeom prst="rect">
            <a:avLst/>
          </a:prstGeom>
          <a:noFill/>
        </p:spPr>
        <p:txBody>
          <a:bodyPr wrap="square" lIns="91440" tIns="45720" rIns="91440" bIns="45720">
            <a:spAutoFit/>
          </a:bodyPr>
          <a:lstStyle/>
          <a:p>
            <a:pPr algn="ctr"/>
            <a:r>
              <a:rPr lang="nl-NL" sz="5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Puzzeltje leggen! </a:t>
            </a:r>
            <a:endParaRPr lang="nl-NL" sz="5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pic>
        <p:nvPicPr>
          <p:cNvPr id="7" name="Afbeelding 6">
            <a:extLst>
              <a:ext uri="{FF2B5EF4-FFF2-40B4-BE49-F238E27FC236}">
                <a16:creationId xmlns:a16="http://schemas.microsoft.com/office/drawing/2014/main" id="{7FE0BEBA-4CBE-CDF6-2FE2-6F32E9826687}"/>
              </a:ext>
            </a:extLst>
          </p:cNvPr>
          <p:cNvPicPr>
            <a:picLocks noChangeAspect="1"/>
          </p:cNvPicPr>
          <p:nvPr/>
        </p:nvPicPr>
        <p:blipFill>
          <a:blip r:embed="rId2"/>
          <a:stretch>
            <a:fillRect/>
          </a:stretch>
        </p:blipFill>
        <p:spPr>
          <a:xfrm>
            <a:off x="1877202" y="578873"/>
            <a:ext cx="8437595" cy="5700254"/>
          </a:xfrm>
          <a:prstGeom prst="rect">
            <a:avLst/>
          </a:prstGeom>
        </p:spPr>
      </p:pic>
    </p:spTree>
    <p:extLst>
      <p:ext uri="{BB962C8B-B14F-4D97-AF65-F5344CB8AC3E}">
        <p14:creationId xmlns:p14="http://schemas.microsoft.com/office/powerpoint/2010/main" val="289588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Graphic 1">
            <a:extLst>
              <a:ext uri="{FF2B5EF4-FFF2-40B4-BE49-F238E27FC236}">
                <a16:creationId xmlns:a16="http://schemas.microsoft.com/office/drawing/2014/main" id="{0D57E7FA-E8FC-45AC-868F-CDC814493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2599854" y="527562"/>
            <a:ext cx="6992292" cy="5102484"/>
          </a:xfrm>
          <a:custGeom>
            <a:avLst/>
            <a:gdLst/>
            <a:ahLst/>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useBgFill="1">
        <p:nvSpPr>
          <p:cNvPr id="18" name="Rectangle 17">
            <a:extLst>
              <a:ext uri="{FF2B5EF4-FFF2-40B4-BE49-F238E27FC236}">
                <a16:creationId xmlns:a16="http://schemas.microsoft.com/office/drawing/2014/main" id="{DCE1AED4-C7FF-4468-BF54-4470A0A3E2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Handen die elkaars polsen vasthouden en met elkaar verweven zijn in de vorm van een cirkel">
            <a:extLst>
              <a:ext uri="{FF2B5EF4-FFF2-40B4-BE49-F238E27FC236}">
                <a16:creationId xmlns:a16="http://schemas.microsoft.com/office/drawing/2014/main" id="{D6CD901C-D592-406B-A3DE-C377F3BE7DA3}"/>
              </a:ext>
            </a:extLst>
          </p:cNvPr>
          <p:cNvPicPr>
            <a:picLocks noChangeAspect="1"/>
          </p:cNvPicPr>
          <p:nvPr/>
        </p:nvPicPr>
        <p:blipFill rotWithShape="1">
          <a:blip r:embed="rId2"/>
          <a:srcRect r="-1" b="15708"/>
          <a:stretch/>
        </p:blipFill>
        <p:spPr>
          <a:xfrm>
            <a:off x="20" y="10"/>
            <a:ext cx="12188932" cy="6857990"/>
          </a:xfrm>
          <a:prstGeom prst="rect">
            <a:avLst/>
          </a:prstGeom>
        </p:spPr>
      </p:pic>
      <p:sp>
        <p:nvSpPr>
          <p:cNvPr id="20" name="Rectangle 19">
            <a:extLst>
              <a:ext uri="{FF2B5EF4-FFF2-40B4-BE49-F238E27FC236}">
                <a16:creationId xmlns:a16="http://schemas.microsoft.com/office/drawing/2014/main" id="{BDE94FAB-AA60-43B4-A2C3-3A940B9A95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 y="4530071"/>
            <a:ext cx="12191999" cy="2327926"/>
          </a:xfrm>
          <a:prstGeom prst="rect">
            <a:avLst/>
          </a:prstGeom>
          <a:gradFill flip="none" rotWithShape="1">
            <a:gsLst>
              <a:gs pos="44000">
                <a:schemeClr val="tx1">
                  <a:alpha val="40000"/>
                </a:schemeClr>
              </a:gs>
              <a:gs pos="100000">
                <a:schemeClr val="tx1">
                  <a:alpha val="70000"/>
                </a:schemeClr>
              </a:gs>
              <a:gs pos="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kstvak 2">
            <a:extLst>
              <a:ext uri="{FF2B5EF4-FFF2-40B4-BE49-F238E27FC236}">
                <a16:creationId xmlns:a16="http://schemas.microsoft.com/office/drawing/2014/main" id="{0AF35717-E06B-4EFC-9BCC-7A3158ED2AC0}"/>
              </a:ext>
            </a:extLst>
          </p:cNvPr>
          <p:cNvSpPr txBox="1"/>
          <p:nvPr/>
        </p:nvSpPr>
        <p:spPr>
          <a:xfrm>
            <a:off x="1524000" y="4416721"/>
            <a:ext cx="9144000" cy="1152663"/>
          </a:xfrm>
          <a:prstGeom prst="rect">
            <a:avLst/>
          </a:prstGeom>
        </p:spPr>
        <p:txBody>
          <a:bodyPr vert="horz" lIns="91440" tIns="45720" rIns="91440" bIns="45720" rtlCol="0" anchor="b">
            <a:normAutofit/>
          </a:bodyPr>
          <a:lstStyle/>
          <a:p>
            <a:pPr marL="0" marR="0" lvl="0" indent="0" algn="ctr" fontAlgn="auto">
              <a:lnSpc>
                <a:spcPct val="90000"/>
              </a:lnSpc>
              <a:spcBef>
                <a:spcPct val="0"/>
              </a:spcBef>
              <a:spcAft>
                <a:spcPts val="600"/>
              </a:spcAft>
              <a:buClrTx/>
              <a:buSzTx/>
              <a:tabLst/>
              <a:defRPr/>
            </a:pPr>
            <a:r>
              <a:rPr kumimoji="0" lang="en-US" sz="4800" b="0" u="none" strike="noStrike" cap="none" spc="0" normalizeH="0" baseline="0" noProof="0" dirty="0" err="1">
                <a:ln>
                  <a:noFill/>
                </a:ln>
                <a:solidFill>
                  <a:schemeClr val="bg1"/>
                </a:solidFill>
                <a:effectLst/>
                <a:uLnTx/>
                <a:uFillTx/>
                <a:latin typeface="+mj-lt"/>
                <a:ea typeface="+mj-ea"/>
                <a:cs typeface="+mj-cs"/>
              </a:rPr>
              <a:t>Waarde</a:t>
            </a:r>
            <a:r>
              <a:rPr kumimoji="0" lang="en-US" sz="4800" b="0" u="none" strike="noStrike" cap="none" spc="0" normalizeH="0" baseline="0" noProof="0" dirty="0">
                <a:ln>
                  <a:noFill/>
                </a:ln>
                <a:solidFill>
                  <a:schemeClr val="bg1"/>
                </a:solidFill>
                <a:effectLst/>
                <a:uLnTx/>
                <a:uFillTx/>
                <a:latin typeface="+mj-lt"/>
                <a:ea typeface="+mj-ea"/>
                <a:cs typeface="+mj-cs"/>
              </a:rPr>
              <a:t> van </a:t>
            </a:r>
            <a:r>
              <a:rPr kumimoji="0" lang="en-US" sz="4800" b="0" u="none" strike="noStrike" cap="none" spc="0" normalizeH="0" baseline="0" noProof="0" dirty="0" err="1">
                <a:ln>
                  <a:noFill/>
                </a:ln>
                <a:solidFill>
                  <a:schemeClr val="bg1"/>
                </a:solidFill>
                <a:effectLst/>
                <a:uLnTx/>
                <a:uFillTx/>
                <a:latin typeface="+mj-lt"/>
                <a:ea typeface="+mj-ea"/>
                <a:cs typeface="+mj-cs"/>
              </a:rPr>
              <a:t>vrijwilligers</a:t>
            </a:r>
            <a:endParaRPr kumimoji="0" lang="en-US" sz="4800" b="0" u="none" strike="noStrike" cap="none" spc="0" normalizeH="0" baseline="0" noProof="0" dirty="0">
              <a:ln>
                <a:noFill/>
              </a:ln>
              <a:solidFill>
                <a:schemeClr val="bg1"/>
              </a:solidFill>
              <a:effectLst/>
              <a:uLnTx/>
              <a:uFillTx/>
              <a:latin typeface="+mj-lt"/>
              <a:ea typeface="+mj-ea"/>
              <a:cs typeface="+mj-cs"/>
            </a:endParaRPr>
          </a:p>
        </p:txBody>
      </p:sp>
    </p:spTree>
    <p:extLst>
      <p:ext uri="{BB962C8B-B14F-4D97-AF65-F5344CB8AC3E}">
        <p14:creationId xmlns:p14="http://schemas.microsoft.com/office/powerpoint/2010/main" val="11929673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D1948DC7-97BA-448C-9F94-FC214C14E256}"/>
              </a:ext>
            </a:extLst>
          </p:cNvPr>
          <p:cNvSpPr txBox="1"/>
          <p:nvPr/>
        </p:nvSpPr>
        <p:spPr>
          <a:xfrm>
            <a:off x="663436" y="511073"/>
            <a:ext cx="8957642"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32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Times New Roman" panose="02020603050405020304" pitchFamily="18" charset="0"/>
              </a:rPr>
              <a:t>Lucas Meijs:  ‘de waarde van vrijwilligerswerk’</a:t>
            </a:r>
            <a:endParaRPr kumimoji="0" lang="nl-NL" sz="3200" b="0" i="0" u="none" strike="noStrike" kern="1200" cap="none" spc="0" normalizeH="0" baseline="0" noProof="0" dirty="0">
              <a:ln>
                <a:noFill/>
              </a:ln>
              <a:solidFill>
                <a:srgbClr val="000000"/>
              </a:solidFill>
              <a:effectLst/>
              <a:uLnTx/>
              <a:uFillTx/>
              <a:latin typeface="Century Gothic"/>
              <a:ea typeface="+mn-ea"/>
              <a:cs typeface="+mn-cs"/>
            </a:endParaRPr>
          </a:p>
        </p:txBody>
      </p:sp>
      <p:pic>
        <p:nvPicPr>
          <p:cNvPr id="4" name="Onlinemedia 3" title="De waarde van vrijwilligers">
            <a:hlinkClick r:id="" action="ppaction://media"/>
            <a:extLst>
              <a:ext uri="{FF2B5EF4-FFF2-40B4-BE49-F238E27FC236}">
                <a16:creationId xmlns:a16="http://schemas.microsoft.com/office/drawing/2014/main" id="{3B35E81E-AA9C-44EE-995D-9E03A3D57ADE}"/>
              </a:ext>
            </a:extLst>
          </p:cNvPr>
          <p:cNvPicPr>
            <a:picLocks noRot="1" noChangeAspect="1"/>
          </p:cNvPicPr>
          <p:nvPr>
            <a:videoFile r:link="rId1"/>
          </p:nvPr>
        </p:nvPicPr>
        <p:blipFill>
          <a:blip r:embed="rId3"/>
          <a:stretch>
            <a:fillRect/>
          </a:stretch>
        </p:blipFill>
        <p:spPr>
          <a:xfrm>
            <a:off x="856918" y="1358519"/>
            <a:ext cx="8829040" cy="4988408"/>
          </a:xfrm>
          <a:prstGeom prst="rect">
            <a:avLst/>
          </a:prstGeom>
        </p:spPr>
      </p:pic>
    </p:spTree>
    <p:extLst>
      <p:ext uri="{BB962C8B-B14F-4D97-AF65-F5344CB8AC3E}">
        <p14:creationId xmlns:p14="http://schemas.microsoft.com/office/powerpoint/2010/main" val="365808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8339E906-99B9-4767-8D64-729F38668580}"/>
              </a:ext>
            </a:extLst>
          </p:cNvPr>
          <p:cNvSpPr txBox="1"/>
          <p:nvPr/>
        </p:nvSpPr>
        <p:spPr>
          <a:xfrm>
            <a:off x="3384468" y="1849568"/>
            <a:ext cx="5058888" cy="13849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dirty="0">
                <a:ln>
                  <a:noFill/>
                </a:ln>
                <a:solidFill>
                  <a:srgbClr val="000000"/>
                </a:solidFill>
                <a:effectLst/>
                <a:uLnTx/>
                <a:uFillTx/>
                <a:latin typeface="Century Gothic"/>
                <a:ea typeface="+mn-ea"/>
                <a:cs typeface="+mn-cs"/>
              </a:rPr>
              <a:t>Wat is de waarde van vrijwilligers in en voor een organisatie? </a:t>
            </a:r>
          </a:p>
        </p:txBody>
      </p:sp>
      <p:sp>
        <p:nvSpPr>
          <p:cNvPr id="3" name="Rechthoek 2">
            <a:extLst>
              <a:ext uri="{FF2B5EF4-FFF2-40B4-BE49-F238E27FC236}">
                <a16:creationId xmlns:a16="http://schemas.microsoft.com/office/drawing/2014/main" id="{4328F2C6-EA61-42A6-A843-4A03839AEDBF}"/>
              </a:ext>
            </a:extLst>
          </p:cNvPr>
          <p:cNvSpPr/>
          <p:nvPr/>
        </p:nvSpPr>
        <p:spPr>
          <a:xfrm>
            <a:off x="4495045" y="4036163"/>
            <a:ext cx="5173211"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5400" b="0" i="0" u="none" strike="noStrike" kern="1200" cap="none" spc="0" normalizeH="0" baseline="0" noProof="0" dirty="0">
                <a:ln w="0"/>
                <a:gradFill>
                  <a:gsLst>
                    <a:gs pos="21000">
                      <a:srgbClr val="53575C"/>
                    </a:gs>
                    <a:gs pos="88000">
                      <a:srgbClr val="C5C7CA"/>
                    </a:gs>
                  </a:gsLst>
                  <a:lin ang="5400000"/>
                </a:gradFill>
                <a:effectLst/>
                <a:uLnTx/>
                <a:uFillTx/>
                <a:latin typeface="Century Gothic"/>
                <a:ea typeface="+mn-ea"/>
                <a:cs typeface="+mn-cs"/>
              </a:rPr>
              <a:t>geloofwaardig</a:t>
            </a:r>
            <a:endParaRPr kumimoji="0" lang="nl-NL" sz="5400" b="1" i="0" u="none" strike="noStrike" kern="1200" cap="none" spc="0" normalizeH="0" baseline="0" noProof="0" dirty="0">
              <a:ln/>
              <a:solidFill>
                <a:srgbClr val="80AE77"/>
              </a:solidFill>
              <a:effectLst/>
              <a:uLnTx/>
              <a:uFillTx/>
              <a:latin typeface="Century Gothic"/>
              <a:ea typeface="+mn-ea"/>
              <a:cs typeface="+mn-cs"/>
            </a:endParaRPr>
          </a:p>
        </p:txBody>
      </p:sp>
      <p:sp>
        <p:nvSpPr>
          <p:cNvPr id="4" name="Rechthoek 3">
            <a:extLst>
              <a:ext uri="{FF2B5EF4-FFF2-40B4-BE49-F238E27FC236}">
                <a16:creationId xmlns:a16="http://schemas.microsoft.com/office/drawing/2014/main" id="{ABE73986-0E9F-49B4-BC36-6890B2910684}"/>
              </a:ext>
            </a:extLst>
          </p:cNvPr>
          <p:cNvSpPr/>
          <p:nvPr/>
        </p:nvSpPr>
        <p:spPr>
          <a:xfrm>
            <a:off x="6951800" y="5726959"/>
            <a:ext cx="4891084"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5400" b="0" i="0" u="none" strike="noStrike" kern="1200" cap="none" spc="0" normalizeH="0" baseline="0" noProof="0" dirty="0">
                <a:ln w="0"/>
                <a:solidFill>
                  <a:srgbClr val="000000"/>
                </a:solidFill>
                <a:effectLst>
                  <a:outerShdw blurRad="38100" dist="19050" dir="2700000" algn="tl" rotWithShape="0">
                    <a:srgbClr val="000000">
                      <a:alpha val="40000"/>
                    </a:srgbClr>
                  </a:outerShdw>
                </a:effectLst>
                <a:uLnTx/>
                <a:uFillTx/>
                <a:latin typeface="Century Gothic"/>
                <a:ea typeface="+mn-ea"/>
                <a:cs typeface="+mn-cs"/>
              </a:rPr>
              <a:t>netwerkeffect</a:t>
            </a:r>
          </a:p>
        </p:txBody>
      </p:sp>
      <p:sp>
        <p:nvSpPr>
          <p:cNvPr id="5" name="Rechthoek 4">
            <a:extLst>
              <a:ext uri="{FF2B5EF4-FFF2-40B4-BE49-F238E27FC236}">
                <a16:creationId xmlns:a16="http://schemas.microsoft.com/office/drawing/2014/main" id="{78F51841-5302-44EE-A3F7-888DDC1D217D}"/>
              </a:ext>
            </a:extLst>
          </p:cNvPr>
          <p:cNvSpPr/>
          <p:nvPr/>
        </p:nvSpPr>
        <p:spPr>
          <a:xfrm>
            <a:off x="394131" y="914340"/>
            <a:ext cx="3554178"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5400" b="1" i="0" u="none" strike="noStrike" kern="1200" cap="none" spc="0" normalizeH="0" baseline="0" noProof="0" dirty="0">
                <a:ln w="10160">
                  <a:solidFill>
                    <a:srgbClr val="82AB8C"/>
                  </a:solidFill>
                  <a:prstDash val="solid"/>
                </a:ln>
                <a:solidFill>
                  <a:srgbClr val="FFFFFF"/>
                </a:solidFill>
                <a:effectLst>
                  <a:outerShdw blurRad="38100" dist="22860" dir="5400000" algn="tl" rotWithShape="0">
                    <a:srgbClr val="000000">
                      <a:alpha val="30000"/>
                    </a:srgbClr>
                  </a:outerShdw>
                </a:effectLst>
                <a:uLnTx/>
                <a:uFillTx/>
                <a:latin typeface="Century Gothic"/>
                <a:ea typeface="+mn-ea"/>
                <a:cs typeface="+mn-cs"/>
              </a:rPr>
              <a:t>Diversiteit </a:t>
            </a:r>
          </a:p>
        </p:txBody>
      </p:sp>
      <p:sp>
        <p:nvSpPr>
          <p:cNvPr id="6" name="Rechthoek 5">
            <a:extLst>
              <a:ext uri="{FF2B5EF4-FFF2-40B4-BE49-F238E27FC236}">
                <a16:creationId xmlns:a16="http://schemas.microsoft.com/office/drawing/2014/main" id="{5BEA3209-B7A5-4722-A712-51E1D564B364}"/>
              </a:ext>
            </a:extLst>
          </p:cNvPr>
          <p:cNvSpPr/>
          <p:nvPr/>
        </p:nvSpPr>
        <p:spPr>
          <a:xfrm>
            <a:off x="7726051" y="663510"/>
            <a:ext cx="3342582"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5400" b="1" i="0" u="none" strike="noStrike" kern="1200" cap="none" spc="0" normalizeH="0" baseline="0" noProof="0" dirty="0">
                <a:ln w="22225">
                  <a:solidFill>
                    <a:srgbClr val="A4A470"/>
                  </a:solidFill>
                  <a:prstDash val="solid"/>
                </a:ln>
                <a:solidFill>
                  <a:srgbClr val="A4A470">
                    <a:lumMod val="40000"/>
                    <a:lumOff val="60000"/>
                  </a:srgbClr>
                </a:solidFill>
                <a:effectLst/>
                <a:uLnTx/>
                <a:uFillTx/>
                <a:latin typeface="Century Gothic"/>
                <a:ea typeface="+mn-ea"/>
                <a:cs typeface="+mn-cs"/>
              </a:rPr>
              <a:t>nabijheid</a:t>
            </a:r>
          </a:p>
        </p:txBody>
      </p:sp>
      <p:sp>
        <p:nvSpPr>
          <p:cNvPr id="7" name="Rechthoek 6">
            <a:extLst>
              <a:ext uri="{FF2B5EF4-FFF2-40B4-BE49-F238E27FC236}">
                <a16:creationId xmlns:a16="http://schemas.microsoft.com/office/drawing/2014/main" id="{7F742457-AE1C-47E7-AF73-A2AC7D7436B4}"/>
              </a:ext>
            </a:extLst>
          </p:cNvPr>
          <p:cNvSpPr/>
          <p:nvPr/>
        </p:nvSpPr>
        <p:spPr>
          <a:xfrm>
            <a:off x="1541940" y="4852600"/>
            <a:ext cx="6614311"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5400" b="1" i="0" u="none" strike="noStrike" kern="1200" cap="none" spc="0" normalizeH="0" baseline="0" noProof="0" dirty="0">
                <a:ln w="12700">
                  <a:solidFill>
                    <a:srgbClr val="B79D7A"/>
                  </a:solidFill>
                  <a:prstDash val="solid"/>
                </a:ln>
                <a:pattFill prst="pct50">
                  <a:fgClr>
                    <a:srgbClr val="B79D7A"/>
                  </a:fgClr>
                  <a:bgClr>
                    <a:srgbClr val="B79D7A">
                      <a:lumMod val="20000"/>
                      <a:lumOff val="80000"/>
                    </a:srgbClr>
                  </a:bgClr>
                </a:pattFill>
                <a:effectLst>
                  <a:outerShdw dist="38100" dir="2640000" algn="bl" rotWithShape="0">
                    <a:srgbClr val="B79D7A"/>
                  </a:outerShdw>
                </a:effectLst>
                <a:uLnTx/>
                <a:uFillTx/>
                <a:latin typeface="Century Gothic"/>
                <a:ea typeface="+mn-ea"/>
                <a:cs typeface="+mn-cs"/>
              </a:rPr>
              <a:t>Bron van feedback</a:t>
            </a:r>
          </a:p>
        </p:txBody>
      </p:sp>
      <p:sp>
        <p:nvSpPr>
          <p:cNvPr id="8" name="Rechthoek 7">
            <a:extLst>
              <a:ext uri="{FF2B5EF4-FFF2-40B4-BE49-F238E27FC236}">
                <a16:creationId xmlns:a16="http://schemas.microsoft.com/office/drawing/2014/main" id="{59D817AF-863B-4A24-B9D7-0E6039BB67C7}"/>
              </a:ext>
            </a:extLst>
          </p:cNvPr>
          <p:cNvSpPr/>
          <p:nvPr/>
        </p:nvSpPr>
        <p:spPr>
          <a:xfrm>
            <a:off x="968327" y="3219726"/>
            <a:ext cx="6420347"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5400" b="1" i="0" u="none" strike="noStrike" kern="1200" cap="none" spc="0" normalizeH="0" baseline="0" noProof="0" dirty="0">
                <a:ln/>
                <a:solidFill>
                  <a:srgbClr val="80AE77"/>
                </a:solidFill>
                <a:effectLst/>
                <a:uLnTx/>
                <a:uFillTx/>
                <a:latin typeface="Century Gothic"/>
                <a:ea typeface="+mn-ea"/>
                <a:cs typeface="+mn-cs"/>
              </a:rPr>
              <a:t>Bron van innovatie</a:t>
            </a:r>
          </a:p>
        </p:txBody>
      </p:sp>
      <p:sp>
        <p:nvSpPr>
          <p:cNvPr id="9" name="Rechthoek 8">
            <a:extLst>
              <a:ext uri="{FF2B5EF4-FFF2-40B4-BE49-F238E27FC236}">
                <a16:creationId xmlns:a16="http://schemas.microsoft.com/office/drawing/2014/main" id="{7A1A02C6-EB85-4653-9CF0-FD4AE25F49C9}"/>
              </a:ext>
            </a:extLst>
          </p:cNvPr>
          <p:cNvSpPr/>
          <p:nvPr/>
        </p:nvSpPr>
        <p:spPr>
          <a:xfrm>
            <a:off x="3948309" y="188472"/>
            <a:ext cx="3440365"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5400" b="1" i="0" u="none" strike="noStrike" kern="1200" cap="none" spc="0" normalizeH="0" baseline="0" noProof="0" dirty="0">
                <a:ln w="12700">
                  <a:solidFill>
                    <a:srgbClr val="82AB8C"/>
                  </a:solidFill>
                  <a:prstDash val="solid"/>
                </a:ln>
                <a:pattFill prst="ltDnDiag">
                  <a:fgClr>
                    <a:srgbClr val="82AB8C">
                      <a:lumMod val="60000"/>
                      <a:lumOff val="40000"/>
                    </a:srgbClr>
                  </a:fgClr>
                  <a:bgClr>
                    <a:srgbClr val="FFFFFF"/>
                  </a:bgClr>
                </a:pattFill>
                <a:effectLst/>
                <a:uLnTx/>
                <a:uFillTx/>
                <a:latin typeface="Century Gothic"/>
                <a:ea typeface="+mn-ea"/>
                <a:cs typeface="+mn-cs"/>
              </a:rPr>
              <a:t>gunfactor</a:t>
            </a:r>
          </a:p>
        </p:txBody>
      </p:sp>
    </p:spTree>
    <p:extLst>
      <p:ext uri="{BB962C8B-B14F-4D97-AF65-F5344CB8AC3E}">
        <p14:creationId xmlns:p14="http://schemas.microsoft.com/office/powerpoint/2010/main" val="2014279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Graphic 1">
            <a:extLst>
              <a:ext uri="{FF2B5EF4-FFF2-40B4-BE49-F238E27FC236}">
                <a16:creationId xmlns:a16="http://schemas.microsoft.com/office/drawing/2014/main" id="{0D57E7FA-E8FC-45AC-868F-CDC814493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2599854" y="527562"/>
            <a:ext cx="6992292" cy="5102484"/>
          </a:xfrm>
          <a:custGeom>
            <a:avLst/>
            <a:gdLst/>
            <a:ahLst/>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entury Gothic"/>
              <a:ea typeface="+mn-ea"/>
              <a:cs typeface="+mn-cs"/>
            </a:endParaRPr>
          </a:p>
        </p:txBody>
      </p:sp>
      <p:sp useBgFill="1">
        <p:nvSpPr>
          <p:cNvPr id="10" name="Rectangle 9">
            <a:extLst>
              <a:ext uri="{FF2B5EF4-FFF2-40B4-BE49-F238E27FC236}">
                <a16:creationId xmlns:a16="http://schemas.microsoft.com/office/drawing/2014/main" id="{D47766EE-4192-4B2D-A5A0-F60F9A5F74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Gothic"/>
              <a:ea typeface="+mn-ea"/>
              <a:cs typeface="+mn-cs"/>
            </a:endParaRPr>
          </a:p>
        </p:txBody>
      </p:sp>
      <p:pic>
        <p:nvPicPr>
          <p:cNvPr id="4" name="Picture 3" descr="Twee personen houden elkaars handen vast">
            <a:extLst>
              <a:ext uri="{FF2B5EF4-FFF2-40B4-BE49-F238E27FC236}">
                <a16:creationId xmlns:a16="http://schemas.microsoft.com/office/drawing/2014/main" id="{218D0BE9-364C-43DD-BDE1-07CECEEDECB1}"/>
              </a:ext>
            </a:extLst>
          </p:cNvPr>
          <p:cNvPicPr>
            <a:picLocks noChangeAspect="1"/>
          </p:cNvPicPr>
          <p:nvPr/>
        </p:nvPicPr>
        <p:blipFill rotWithShape="1">
          <a:blip r:embed="rId2"/>
          <a:srcRect t="7664" b="8067"/>
          <a:stretch/>
        </p:blipFill>
        <p:spPr>
          <a:xfrm>
            <a:off x="20" y="10"/>
            <a:ext cx="12191980" cy="6857990"/>
          </a:xfrm>
          <a:prstGeom prst="rect">
            <a:avLst/>
          </a:prstGeom>
        </p:spPr>
      </p:pic>
      <p:sp>
        <p:nvSpPr>
          <p:cNvPr id="12" name="Rectangle 11">
            <a:extLst>
              <a:ext uri="{FF2B5EF4-FFF2-40B4-BE49-F238E27FC236}">
                <a16:creationId xmlns:a16="http://schemas.microsoft.com/office/drawing/2014/main" id="{FE664A62-D0CB-4F7E-9B51-BA22140714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9931"/>
            <a:ext cx="12191999" cy="5058137"/>
          </a:xfrm>
          <a:prstGeom prst="rect">
            <a:avLst/>
          </a:prstGeom>
          <a:gradFill flip="none" rotWithShape="1">
            <a:gsLst>
              <a:gs pos="50000">
                <a:schemeClr val="bg1">
                  <a:alpha val="30000"/>
                </a:schemeClr>
              </a:gs>
              <a:gs pos="80000">
                <a:schemeClr val="bg1">
                  <a:alpha val="15000"/>
                </a:schemeClr>
              </a:gs>
              <a:gs pos="0">
                <a:schemeClr val="bg1">
                  <a:alpha val="0"/>
                </a:schemeClr>
              </a:gs>
              <a:gs pos="20000">
                <a:schemeClr val="bg1">
                  <a:alpha val="15000"/>
                </a:schemeClr>
              </a:gs>
              <a:gs pos="100000">
                <a:schemeClr val="bg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Gothic"/>
              <a:ea typeface="+mn-ea"/>
              <a:cs typeface="+mn-cs"/>
            </a:endParaRPr>
          </a:p>
        </p:txBody>
      </p:sp>
      <p:sp>
        <p:nvSpPr>
          <p:cNvPr id="2" name="Tekstvak 1">
            <a:extLst>
              <a:ext uri="{FF2B5EF4-FFF2-40B4-BE49-F238E27FC236}">
                <a16:creationId xmlns:a16="http://schemas.microsoft.com/office/drawing/2014/main" id="{5BCBDF68-E99D-42A5-9CD7-1AC5B205FAC2}"/>
              </a:ext>
            </a:extLst>
          </p:cNvPr>
          <p:cNvSpPr txBox="1"/>
          <p:nvPr/>
        </p:nvSpPr>
        <p:spPr>
          <a:xfrm>
            <a:off x="3325473" y="1998924"/>
            <a:ext cx="5541054" cy="2213621"/>
          </a:xfrm>
          <a:prstGeom prst="rect">
            <a:avLst/>
          </a:prstGeom>
        </p:spPr>
        <p:txBody>
          <a:bodyPr vert="horz" lIns="91440" tIns="45720" rIns="91440" bIns="45720" rtlCol="0" anchor="b">
            <a:norm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4800" b="0" u="none" strike="noStrike" kern="1200" cap="none" spc="0" normalizeH="0" baseline="0" noProof="0" dirty="0" err="1">
                <a:ln>
                  <a:noFill/>
                </a:ln>
                <a:solidFill>
                  <a:srgbClr val="FFFFFF"/>
                </a:solidFill>
                <a:effectLst/>
                <a:uLnTx/>
                <a:uFillTx/>
                <a:latin typeface="Century Gothic"/>
                <a:ea typeface="+mn-ea"/>
                <a:cs typeface="+mn-cs"/>
              </a:rPr>
              <a:t>Vrijwilligerswerk</a:t>
            </a:r>
            <a:r>
              <a:rPr kumimoji="0" lang="en-US" sz="4800" b="0" u="none" strike="noStrike" kern="1200" cap="none" spc="0" normalizeH="0" baseline="0" noProof="0" dirty="0">
                <a:ln>
                  <a:noFill/>
                </a:ln>
                <a:solidFill>
                  <a:srgbClr val="FFFFFF"/>
                </a:solidFill>
                <a:effectLst/>
                <a:uLnTx/>
                <a:uFillTx/>
                <a:latin typeface="Century Gothic"/>
                <a:ea typeface="+mn-ea"/>
                <a:cs typeface="+mn-cs"/>
              </a:rPr>
              <a:t> </a:t>
            </a:r>
            <a:r>
              <a:rPr kumimoji="0" lang="en-US" sz="4800" b="0" u="none" strike="noStrike" kern="1200" cap="none" spc="0" normalizeH="0" baseline="0" noProof="0" dirty="0" err="1">
                <a:ln>
                  <a:noFill/>
                </a:ln>
                <a:solidFill>
                  <a:srgbClr val="FFFFFF"/>
                </a:solidFill>
                <a:effectLst/>
                <a:uLnTx/>
                <a:uFillTx/>
                <a:latin typeface="Century Gothic"/>
                <a:ea typeface="+mn-ea"/>
                <a:cs typeface="+mn-cs"/>
              </a:rPr>
              <a:t>vroeger</a:t>
            </a:r>
            <a:r>
              <a:rPr kumimoji="0" lang="en-US" sz="4800" b="0" u="none" strike="noStrike" kern="1200" cap="none" spc="0" normalizeH="0" baseline="0" noProof="0" dirty="0">
                <a:ln>
                  <a:noFill/>
                </a:ln>
                <a:solidFill>
                  <a:srgbClr val="FFFFFF"/>
                </a:solidFill>
                <a:effectLst/>
                <a:uLnTx/>
                <a:uFillTx/>
                <a:latin typeface="Century Gothic"/>
                <a:ea typeface="+mn-ea"/>
                <a:cs typeface="+mn-cs"/>
              </a:rPr>
              <a:t> en nu </a:t>
            </a:r>
          </a:p>
        </p:txBody>
      </p:sp>
    </p:spTree>
    <p:extLst>
      <p:ext uri="{BB962C8B-B14F-4D97-AF65-F5344CB8AC3E}">
        <p14:creationId xmlns:p14="http://schemas.microsoft.com/office/powerpoint/2010/main" val="3183144385"/>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BAADBF7B-3445-4006-9713-E36DBF2AEB39}"/>
              </a:ext>
            </a:extLst>
          </p:cNvPr>
          <p:cNvSpPr/>
          <p:nvPr/>
        </p:nvSpPr>
        <p:spPr>
          <a:xfrm>
            <a:off x="743937" y="580395"/>
            <a:ext cx="3164200"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54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Calibri" panose="020F0502020204030204"/>
                <a:ea typeface="+mn-ea"/>
                <a:cs typeface="+mn-cs"/>
              </a:rPr>
              <a:t>Verzuiling </a:t>
            </a:r>
          </a:p>
        </p:txBody>
      </p:sp>
      <p:sp>
        <p:nvSpPr>
          <p:cNvPr id="4" name="Rechthoek 3">
            <a:extLst>
              <a:ext uri="{FF2B5EF4-FFF2-40B4-BE49-F238E27FC236}">
                <a16:creationId xmlns:a16="http://schemas.microsoft.com/office/drawing/2014/main" id="{4F7630BE-4133-42A5-A9F7-7FC440D7FEBA}"/>
              </a:ext>
            </a:extLst>
          </p:cNvPr>
          <p:cNvSpPr/>
          <p:nvPr/>
        </p:nvSpPr>
        <p:spPr>
          <a:xfrm>
            <a:off x="711746" y="1557211"/>
            <a:ext cx="8948605"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5400" b="1" i="0" u="none" strike="noStrike" kern="1200" cap="none" spc="0" normalizeH="0" baseline="0" noProof="0" dirty="0">
                <a:ln/>
                <a:solidFill>
                  <a:srgbClr val="FFC000"/>
                </a:solidFill>
                <a:effectLst/>
                <a:uLnTx/>
                <a:uFillTx/>
                <a:latin typeface="Calibri" panose="020F0502020204030204"/>
                <a:ea typeface="+mn-ea"/>
                <a:cs typeface="+mn-cs"/>
              </a:rPr>
              <a:t>Ontzuiling      Verzorgingsstaat </a:t>
            </a:r>
          </a:p>
        </p:txBody>
      </p:sp>
      <p:sp>
        <p:nvSpPr>
          <p:cNvPr id="5" name="Rechthoek 4">
            <a:extLst>
              <a:ext uri="{FF2B5EF4-FFF2-40B4-BE49-F238E27FC236}">
                <a16:creationId xmlns:a16="http://schemas.microsoft.com/office/drawing/2014/main" id="{2D15C6F7-17A8-474F-8CFA-19C185AB062A}"/>
              </a:ext>
            </a:extLst>
          </p:cNvPr>
          <p:cNvSpPr/>
          <p:nvPr/>
        </p:nvSpPr>
        <p:spPr>
          <a:xfrm>
            <a:off x="3361345" y="2534027"/>
            <a:ext cx="5088252"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5400" b="1" i="0" u="none" strike="noStrike" kern="1200" cap="none" spc="0" normalizeH="0" baseline="0" noProof="0" dirty="0">
                <a:ln w="12700">
                  <a:solidFill>
                    <a:srgbClr val="4472C4"/>
                  </a:solidFill>
                  <a:prstDash val="solid"/>
                </a:ln>
                <a:pattFill prst="pct50">
                  <a:fgClr>
                    <a:srgbClr val="4472C4"/>
                  </a:fgClr>
                  <a:bgClr>
                    <a:srgbClr val="4472C4">
                      <a:lumMod val="20000"/>
                      <a:lumOff val="80000"/>
                    </a:srgbClr>
                  </a:bgClr>
                </a:pattFill>
                <a:effectLst>
                  <a:outerShdw dist="38100" dir="2640000" algn="bl" rotWithShape="0">
                    <a:srgbClr val="4472C4"/>
                  </a:outerShdw>
                </a:effectLst>
                <a:uLnTx/>
                <a:uFillTx/>
                <a:latin typeface="Calibri" panose="020F0502020204030204"/>
                <a:ea typeface="+mn-ea"/>
                <a:cs typeface="+mn-cs"/>
              </a:rPr>
              <a:t>Individualisering </a:t>
            </a:r>
          </a:p>
        </p:txBody>
      </p:sp>
      <p:sp>
        <p:nvSpPr>
          <p:cNvPr id="6" name="Rechthoek 5">
            <a:extLst>
              <a:ext uri="{FF2B5EF4-FFF2-40B4-BE49-F238E27FC236}">
                <a16:creationId xmlns:a16="http://schemas.microsoft.com/office/drawing/2014/main" id="{FB029670-6EA4-4963-9735-7008B397C962}"/>
              </a:ext>
            </a:extLst>
          </p:cNvPr>
          <p:cNvSpPr/>
          <p:nvPr/>
        </p:nvSpPr>
        <p:spPr>
          <a:xfrm>
            <a:off x="5304755" y="3510843"/>
            <a:ext cx="4639347" cy="1754326"/>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5400" b="1" i="0" u="none" strike="noStrike" kern="1200" cap="none" spc="50" normalizeH="0" baseline="0" noProof="0" dirty="0">
                <a:ln w="9525" cmpd="sng">
                  <a:solidFill>
                    <a:srgbClr val="4472C4"/>
                  </a:solidFill>
                  <a:prstDash val="solid"/>
                </a:ln>
                <a:solidFill>
                  <a:srgbClr val="70AD47">
                    <a:tint val="1000"/>
                  </a:srgbClr>
                </a:solidFill>
                <a:effectLst>
                  <a:glow rad="38100">
                    <a:srgbClr val="4472C4">
                      <a:alpha val="40000"/>
                    </a:srgbClr>
                  </a:glow>
                </a:effectLst>
                <a:uLnTx/>
                <a:uFillTx/>
                <a:latin typeface="Calibri" panose="020F0502020204030204"/>
                <a:ea typeface="+mn-ea"/>
                <a:cs typeface="+mn-cs"/>
              </a:rPr>
              <a:t>Waarden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5400" b="1" i="0" u="none" strike="noStrike" kern="1200" cap="none" spc="50" normalizeH="0" baseline="0" noProof="0" dirty="0">
                <a:ln w="9525" cmpd="sng">
                  <a:solidFill>
                    <a:srgbClr val="4472C4"/>
                  </a:solidFill>
                  <a:prstDash val="solid"/>
                </a:ln>
                <a:solidFill>
                  <a:srgbClr val="70AD47">
                    <a:tint val="1000"/>
                  </a:srgbClr>
                </a:solidFill>
                <a:effectLst>
                  <a:glow rad="38100">
                    <a:srgbClr val="4472C4">
                      <a:alpha val="40000"/>
                    </a:srgbClr>
                  </a:glow>
                </a:effectLst>
                <a:uLnTx/>
                <a:uFillTx/>
                <a:latin typeface="Calibri" panose="020F0502020204030204"/>
                <a:ea typeface="+mn-ea"/>
                <a:cs typeface="+mn-cs"/>
              </a:rPr>
              <a:t>Betrokkenheid </a:t>
            </a:r>
          </a:p>
        </p:txBody>
      </p:sp>
      <p:sp>
        <p:nvSpPr>
          <p:cNvPr id="9" name="Tekstvak 8">
            <a:extLst>
              <a:ext uri="{FF2B5EF4-FFF2-40B4-BE49-F238E27FC236}">
                <a16:creationId xmlns:a16="http://schemas.microsoft.com/office/drawing/2014/main" id="{A7944A76-7BB6-41F4-BD8A-179D7A4EABD6}"/>
              </a:ext>
            </a:extLst>
          </p:cNvPr>
          <p:cNvSpPr txBox="1"/>
          <p:nvPr/>
        </p:nvSpPr>
        <p:spPr>
          <a:xfrm>
            <a:off x="5905471" y="5515490"/>
            <a:ext cx="6097978" cy="76944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4400" b="1" i="0" u="none" strike="noStrike" kern="1200" cap="none" spc="0" normalizeH="0" baseline="0" noProof="0" dirty="0">
                <a:ln w="6600">
                  <a:solidFill>
                    <a:srgbClr val="ED7D31"/>
                  </a:solidFill>
                  <a:prstDash val="solid"/>
                </a:ln>
                <a:solidFill>
                  <a:srgbClr val="FFFFFF"/>
                </a:solidFill>
                <a:effectLst>
                  <a:outerShdw dist="38100" dir="2700000" algn="tl" rotWithShape="0">
                    <a:srgbClr val="ED7D31"/>
                  </a:outerShdw>
                </a:effectLst>
                <a:uLnTx/>
                <a:uFillTx/>
                <a:latin typeface="Calibri" panose="020F0502020204030204"/>
                <a:ea typeface="+mn-ea"/>
                <a:cs typeface="+mn-cs"/>
              </a:rPr>
              <a:t>Impact van Corona </a:t>
            </a:r>
          </a:p>
        </p:txBody>
      </p:sp>
    </p:spTree>
    <p:extLst>
      <p:ext uri="{BB962C8B-B14F-4D97-AF65-F5344CB8AC3E}">
        <p14:creationId xmlns:p14="http://schemas.microsoft.com/office/powerpoint/2010/main" val="3881710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a:extLst>
              <a:ext uri="{FF2B5EF4-FFF2-40B4-BE49-F238E27FC236}">
                <a16:creationId xmlns:a16="http://schemas.microsoft.com/office/drawing/2014/main" id="{7AD1F19B-822A-4A22-8747-CC8739F2D559}"/>
              </a:ext>
            </a:extLst>
          </p:cNvPr>
          <p:cNvSpPr txBox="1"/>
          <p:nvPr/>
        </p:nvSpPr>
        <p:spPr>
          <a:xfrm>
            <a:off x="624508" y="885954"/>
            <a:ext cx="10942983" cy="538609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1" u="none" strike="noStrike" kern="1200" cap="none" spc="0" normalizeH="0" baseline="0" noProof="0" dirty="0">
                <a:ln>
                  <a:noFill/>
                </a:ln>
                <a:solidFill>
                  <a:prstClr val="black"/>
                </a:solidFill>
                <a:effectLst/>
                <a:uLnTx/>
                <a:uFillTx/>
                <a:latin typeface="Calibri" panose="020F0502020204030204"/>
                <a:ea typeface="+mn-ea"/>
                <a:cs typeface="+mn-cs"/>
              </a:rPr>
              <a:t>Korte toelichting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Als we kijken naar de veranderingen in de laatste decennia op het maatschappelijk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middenveld en die in het vrijwilligerswerk in het bijzonder, dan zien we niet alleen een sterke </a:t>
            </a:r>
            <a:r>
              <a:rPr kumimoji="0" lang="nl-NL" sz="2000" b="1" i="0" u="none" strike="noStrike" kern="1200" cap="none" spc="0" normalizeH="0" baseline="0" noProof="0" dirty="0">
                <a:ln>
                  <a:noFill/>
                </a:ln>
                <a:solidFill>
                  <a:srgbClr val="4472C4"/>
                </a:solidFill>
                <a:effectLst/>
                <a:uLnTx/>
                <a:uFillTx/>
                <a:latin typeface="Calibri" panose="020F0502020204030204"/>
                <a:ea typeface="+mn-ea"/>
                <a:cs typeface="+mn-cs"/>
              </a:rPr>
              <a:t>ontzuiling.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Traditionele verenigingen zoals politieke partijen, vakbonden en religieuze organisaties verloren weliswaar leden, maar daar tegenover zijn vele nieuwe verenigingen in opkomst, die niet gebonden zijn aan een religieuze achtergrond. Dit zijn bijvoorbeeld organisaties die opkomen voor het milieu, de rechten van dieren, de mensenrechten, sportclubs en consumenten en andere belangenorganisaties.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Deze organisaties zijn veelal na de tweede wereldoorlog ontstaan: Amnesty International is in 1968 opgericht, Greenpeace pas in 1978. Het valt op dat veel van deze organisaties vooral passieve leden tellen. Recent onderzoek (Bekkers &amp; De Graaf, 2002) heeft duidelijk gemaakt dat deze organisaties even veel frequente kerkgangers tellen als onkerkelijken. Kerkgang verhoogt niet de kans dat mensen lid zijn van één van die nieuwe verenigingen die de laatste decennia zijn opgekomen.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srgbClr val="4472C4"/>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59310800"/>
      </p:ext>
    </p:extLst>
  </p:cSld>
  <p:clrMapOvr>
    <a:masterClrMapping/>
  </p:clrMapOvr>
</p:sld>
</file>

<file path=ppt/theme/theme1.xml><?xml version="1.0" encoding="utf-8"?>
<a:theme xmlns:a="http://schemas.openxmlformats.org/drawingml/2006/main" name="Yuverta">
  <a:themeElements>
    <a:clrScheme name="Yuverta">
      <a:dk1>
        <a:srgbClr val="000644"/>
      </a:dk1>
      <a:lt1>
        <a:sysClr val="window" lastClr="FFFFFF"/>
      </a:lt1>
      <a:dk2>
        <a:srgbClr val="000644"/>
      </a:dk2>
      <a:lt2>
        <a:srgbClr val="FFFFFF"/>
      </a:lt2>
      <a:accent1>
        <a:srgbClr val="A7FF00"/>
      </a:accent1>
      <a:accent2>
        <a:srgbClr val="000644"/>
      </a:accent2>
      <a:accent3>
        <a:srgbClr val="B1B8B8"/>
      </a:accent3>
      <a:accent4>
        <a:srgbClr val="B8A1FF"/>
      </a:accent4>
      <a:accent5>
        <a:srgbClr val="FF2F00"/>
      </a:accent5>
      <a:accent6>
        <a:srgbClr val="7CCBFF"/>
      </a:accent6>
      <a:hlink>
        <a:srgbClr val="B1B8B8"/>
      </a:hlink>
      <a:folHlink>
        <a:srgbClr val="B1B8B8"/>
      </a:folHlink>
    </a:clrScheme>
    <a:fontScheme name="Yuverta">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Yuverta.pptx" id="{70709A2E-B288-4810-8BAF-B9D6A3513533}" vid="{CBBC01AD-5A9E-46FE-AA92-4DBA723E857C}"/>
    </a:ext>
  </a:extLst>
</a:theme>
</file>

<file path=ppt/theme/theme2.xml><?xml version="1.0" encoding="utf-8"?>
<a:theme xmlns:a="http://schemas.openxmlformats.org/drawingml/2006/main" name="BrushVTI">
  <a:themeElements>
    <a:clrScheme name="AnalogousFromLightSeedRightStep">
      <a:dk1>
        <a:srgbClr val="000000"/>
      </a:dk1>
      <a:lt1>
        <a:srgbClr val="FFFFFF"/>
      </a:lt1>
      <a:dk2>
        <a:srgbClr val="37371F"/>
      </a:dk2>
      <a:lt2>
        <a:srgbClr val="E2E5E8"/>
      </a:lt2>
      <a:accent1>
        <a:srgbClr val="B79D7A"/>
      </a:accent1>
      <a:accent2>
        <a:srgbClr val="A4A470"/>
      </a:accent2>
      <a:accent3>
        <a:srgbClr val="96A77E"/>
      </a:accent3>
      <a:accent4>
        <a:srgbClr val="80AE77"/>
      </a:accent4>
      <a:accent5>
        <a:srgbClr val="82AB8C"/>
      </a:accent5>
      <a:accent6>
        <a:srgbClr val="76AD9B"/>
      </a:accent6>
      <a:hlink>
        <a:srgbClr val="6582AC"/>
      </a:hlink>
      <a:folHlink>
        <a:srgbClr val="7F7F7F"/>
      </a:folHlink>
    </a:clrScheme>
    <a:fontScheme name="Custom 3">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ushVTI" id="{7102FA3A-9D7B-4497-8C4B-FB535AAFDE06}" vid="{C6D41F62-6FAB-440A-BEC7-CB7BF190811F}"/>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RedCross">
  <a:themeElements>
    <a:clrScheme name="RedCross">
      <a:dk1>
        <a:srgbClr val="000000"/>
      </a:dk1>
      <a:lt1>
        <a:sysClr val="window" lastClr="FFFFFF"/>
      </a:lt1>
      <a:dk2>
        <a:srgbClr val="505050"/>
      </a:dk2>
      <a:lt2>
        <a:srgbClr val="FFFFFF"/>
      </a:lt2>
      <a:accent1>
        <a:srgbClr val="4B6E82"/>
      </a:accent1>
      <a:accent2>
        <a:srgbClr val="BEA55F"/>
      </a:accent2>
      <a:accent3>
        <a:srgbClr val="ADB4B3"/>
      </a:accent3>
      <a:accent4>
        <a:srgbClr val="781E1E"/>
      </a:accent4>
      <a:accent5>
        <a:srgbClr val="E67300"/>
      </a:accent5>
      <a:accent6>
        <a:srgbClr val="DC281E"/>
      </a:accent6>
      <a:hlink>
        <a:srgbClr val="DC281E"/>
      </a:hlink>
      <a:folHlink>
        <a:srgbClr val="DC281E"/>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t Rode Kruis 4x3 presentatie.pptx" id="{CFB0B677-D509-4AC3-9A31-F34B59F9407A}" vid="{56DFA368-0C6E-49A3-81C8-BC15B59A4AEC}"/>
    </a:ext>
  </a:extLst>
</a:theme>
</file>

<file path=ppt/theme/theme5.xml><?xml version="1.0" encoding="utf-8"?>
<a:theme xmlns:a="http://schemas.openxmlformats.org/drawingml/2006/main" name="1_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6.xml><?xml version="1.0" encoding="utf-8"?>
<a:theme xmlns:a="http://schemas.openxmlformats.org/drawingml/2006/main" name="2_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F9727D3906D7945984BB753BA79C6C7" ma:contentTypeVersion="15" ma:contentTypeDescription="Een nieuw document maken." ma:contentTypeScope="" ma:versionID="b705bd57771d5b5977f7919ee309c30f">
  <xsd:schema xmlns:xsd="http://www.w3.org/2001/XMLSchema" xmlns:xs="http://www.w3.org/2001/XMLSchema" xmlns:p="http://schemas.microsoft.com/office/2006/metadata/properties" xmlns:ns2="c67c63a5-6c7f-42bb-9d17-0feff5816463" xmlns:ns3="c20cf8ba-b598-4d03-85bf-01d90a2844ae" targetNamespace="http://schemas.microsoft.com/office/2006/metadata/properties" ma:root="true" ma:fieldsID="05c3486ec18a18b1f535a3b94463eec2" ns2:_="" ns3:_="">
    <xsd:import namespace="c67c63a5-6c7f-42bb-9d17-0feff5816463"/>
    <xsd:import namespace="c20cf8ba-b598-4d03-85bf-01d90a2844a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7c63a5-6c7f-42bb-9d17-0feff581646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lcf76f155ced4ddcb4097134ff3c332f" ma:index="14" nillable="true" ma:taxonomy="true" ma:internalName="lcf76f155ced4ddcb4097134ff3c332f" ma:taxonomyFieldName="MediaServiceImageTags" ma:displayName="Afbeeldingtags" ma:readOnly="false" ma:fieldId="{5cf76f15-5ced-4ddc-b409-7134ff3c332f}" ma:taxonomyMulti="true" ma:sspId="2bf06c9d-aefe-4981-8979-7b8905db0861" ma:termSetId="09814cd3-568e-fe90-9814-8d621ff8fb84" ma:anchorId="fba54fb3-c3e1-fe81-a776-ca4b69148c4d" ma:open="true" ma:isKeyword="false">
      <xsd:complexType>
        <xsd:sequence>
          <xsd:element ref="pc:Terms" minOccurs="0" maxOccurs="1"/>
        </xsd:sequence>
      </xsd:complex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20cf8ba-b598-4d03-85bf-01d90a2844ae"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846b252f-af12-4d5a-a498-f152b1d5d221}" ma:internalName="TaxCatchAll" ma:showField="CatchAllData" ma:web="c20cf8ba-b598-4d03-85bf-01d90a2844ae">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c20cf8ba-b598-4d03-85bf-01d90a2844ae" xsi:nil="true"/>
    <lcf76f155ced4ddcb4097134ff3c332f xmlns="c67c63a5-6c7f-42bb-9d17-0feff5816463">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B0CC4D13-903C-4768-AC4D-646A53DBF81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67c63a5-6c7f-42bb-9d17-0feff5816463"/>
    <ds:schemaRef ds:uri="c20cf8ba-b598-4d03-85bf-01d90a2844a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3D40DB7-7538-4F44-B22B-3F947B73C80D}">
  <ds:schemaRefs>
    <ds:schemaRef ds:uri="http://schemas.microsoft.com/sharepoint/v3/contenttype/forms"/>
  </ds:schemaRefs>
</ds:datastoreItem>
</file>

<file path=customXml/itemProps3.xml><?xml version="1.0" encoding="utf-8"?>
<ds:datastoreItem xmlns:ds="http://schemas.openxmlformats.org/officeDocument/2006/customXml" ds:itemID="{205E70A2-105D-43F8-8893-30CCB6CAF5E1}">
  <ds:schemaRefs>
    <ds:schemaRef ds:uri="http://schemas.microsoft.com/office/2006/metadata/properties"/>
    <ds:schemaRef ds:uri="http://schemas.microsoft.com/office/infopath/2007/PartnerControls"/>
    <ds:schemaRef ds:uri="8b76c47c-3128-4e42-ab07-d1b7128ce0a7"/>
    <ds:schemaRef ds:uri="c20cf8ba-b598-4d03-85bf-01d90a2844ae"/>
    <ds:schemaRef ds:uri="c67c63a5-6c7f-42bb-9d17-0feff5816463"/>
  </ds:schemaRefs>
</ds:datastoreItem>
</file>

<file path=docProps/app.xml><?xml version="1.0" encoding="utf-8"?>
<Properties xmlns="http://schemas.openxmlformats.org/officeDocument/2006/extended-properties" xmlns:vt="http://schemas.openxmlformats.org/officeDocument/2006/docPropsVTypes">
  <Template>Yuverta</Template>
  <TotalTime>15</TotalTime>
  <Words>1149</Words>
  <Application>Microsoft Office PowerPoint</Application>
  <PresentationFormat>Breedbeeld</PresentationFormat>
  <Paragraphs>130</Paragraphs>
  <Slides>21</Slides>
  <Notes>5</Notes>
  <HiddenSlides>0</HiddenSlides>
  <MMClips>1</MMClips>
  <ScaleCrop>false</ScaleCrop>
  <HeadingPairs>
    <vt:vector size="6" baseType="variant">
      <vt:variant>
        <vt:lpstr>Gebruikte lettertypen</vt:lpstr>
      </vt:variant>
      <vt:variant>
        <vt:i4>6</vt:i4>
      </vt:variant>
      <vt:variant>
        <vt:lpstr>Thema</vt:lpstr>
      </vt:variant>
      <vt:variant>
        <vt:i4>6</vt:i4>
      </vt:variant>
      <vt:variant>
        <vt:lpstr>Diatitels</vt:lpstr>
      </vt:variant>
      <vt:variant>
        <vt:i4>21</vt:i4>
      </vt:variant>
    </vt:vector>
  </HeadingPairs>
  <TitlesOfParts>
    <vt:vector size="33" baseType="lpstr">
      <vt:lpstr>Arial</vt:lpstr>
      <vt:lpstr>Arial Black</vt:lpstr>
      <vt:lpstr>Calibri</vt:lpstr>
      <vt:lpstr>Calibri Light</vt:lpstr>
      <vt:lpstr>Century Gothic</vt:lpstr>
      <vt:lpstr>Wingdings</vt:lpstr>
      <vt:lpstr>Yuverta</vt:lpstr>
      <vt:lpstr>BrushVTI</vt:lpstr>
      <vt:lpstr>Kantoorthema</vt:lpstr>
      <vt:lpstr>RedCross</vt:lpstr>
      <vt:lpstr>1_Kantoorthema</vt:lpstr>
      <vt:lpstr>2_Kantoorthema</vt:lpstr>
      <vt:lpstr>Duurzaamheid in stad en wijk </vt:lpstr>
      <vt:lpstr>Programma 6-1-2025</vt:lpstr>
      <vt:lpstr>PowerPoint-presentatie</vt:lpstr>
      <vt:lpstr>PowerPoint-presentatie</vt:lpstr>
      <vt:lpstr>PowerPoint-presentatie</vt:lpstr>
      <vt:lpstr>PowerPoint-presentatie</vt:lpstr>
      <vt:lpstr>PowerPoint-presentatie</vt:lpstr>
      <vt:lpstr>PowerPoint-presentatie</vt:lpstr>
      <vt:lpstr>PowerPoint-presentatie</vt:lpstr>
      <vt:lpstr>De impact die corona had &gt; Vrijwilligerswerk Rode Kruis  </vt:lpstr>
      <vt:lpstr>In tijden van nood staat niemand alleen, door ieder mens die in nood is of dreigt te komen met passende hulp écht verder te brengen. </vt:lpstr>
      <vt:lpstr>Strategie</vt:lpstr>
      <vt:lpstr>7 B’s</vt:lpstr>
      <vt:lpstr>PowerPoint-presentatie</vt:lpstr>
      <vt:lpstr>Wat doet het Rode Kruis CoVid-19</vt:lpstr>
      <vt:lpstr>PowerPoint-presentatie</vt:lpstr>
      <vt:lpstr>Begrippenlijst en herhaling</vt:lpstr>
      <vt:lpstr>Combineren </vt:lpstr>
      <vt:lpstr>Begrippenlijst: </vt:lpstr>
      <vt:lpstr>Herhaling periode 2</vt:lpstr>
      <vt:lpstr>Dat was het alweer!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Pascalle Cup</dc:creator>
  <dc:description>Template by HQ Solutions</dc:description>
  <cp:lastModifiedBy>Pascalle Cup</cp:lastModifiedBy>
  <cp:revision>1</cp:revision>
  <dcterms:created xsi:type="dcterms:W3CDTF">2025-01-05T19:13:50Z</dcterms:created>
  <dcterms:modified xsi:type="dcterms:W3CDTF">2025-01-06T09:48:17Z</dcterms:modified>
  <cp:version>002</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r8>2600</vt:r8>
  </property>
  <property fmtid="{D5CDD505-2E9C-101B-9397-08002B2CF9AE}" pid="3" name="_ExtendedDescription">
    <vt:lpwstr/>
  </property>
  <property fmtid="{D5CDD505-2E9C-101B-9397-08002B2CF9AE}" pid="4" name="_dlc_DocIdItemGuid">
    <vt:lpwstr>c59f2e10-6eb9-4845-b89d-f7df0261d5e9</vt:lpwstr>
  </property>
  <property fmtid="{D5CDD505-2E9C-101B-9397-08002B2CF9AE}" pid="5" name="ContentTypeId">
    <vt:lpwstr>0x0101002F9727D3906D7945984BB753BA79C6C7</vt:lpwstr>
  </property>
  <property fmtid="{D5CDD505-2E9C-101B-9397-08002B2CF9AE}" pid="6" name="MediaServiceImageTags">
    <vt:lpwstr/>
  </property>
</Properties>
</file>